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2" r:id="rId2"/>
    <p:sldId id="319" r:id="rId3"/>
    <p:sldId id="303" r:id="rId4"/>
    <p:sldId id="305" r:id="rId5"/>
    <p:sldId id="304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3" r:id="rId15"/>
    <p:sldId id="317" r:id="rId16"/>
    <p:sldId id="315" r:id="rId17"/>
    <p:sldId id="320" r:id="rId18"/>
    <p:sldId id="316" r:id="rId19"/>
    <p:sldId id="318" r:id="rId20"/>
    <p:sldId id="293" r:id="rId21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B9866FF-77B6-4C50-86B5-D015FB54FBFE}">
          <p14:sldIdLst>
            <p14:sldId id="302"/>
            <p14:sldId id="319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3"/>
            <p14:sldId id="317"/>
            <p14:sldId id="315"/>
            <p14:sldId id="320"/>
            <p14:sldId id="316"/>
            <p14:sldId id="31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24" autoAdjust="0"/>
  </p:normalViewPr>
  <p:slideViewPr>
    <p:cSldViewPr snapToGrid="0">
      <p:cViewPr varScale="1">
        <p:scale>
          <a:sx n="133" d="100"/>
          <a:sy n="133" d="100"/>
        </p:scale>
        <p:origin x="98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32D8C-2FD9-4F3C-B10A-743C8B8DB634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559F0-0CC3-40E2-9379-6093E1C65A30}">
      <dgm:prSet phldrT="[Text]"/>
      <dgm:spPr/>
      <dgm:t>
        <a:bodyPr/>
        <a:lstStyle/>
        <a:p>
          <a:r>
            <a:rPr lang="en-US" dirty="0" smtClean="0"/>
            <a:t>Configuration</a:t>
          </a:r>
          <a:endParaRPr lang="en-US" dirty="0"/>
        </a:p>
      </dgm:t>
    </dgm:pt>
    <dgm:pt modelId="{138A3BD8-ABB2-4ED8-B2F6-3F1F5ADA3128}" type="parTrans" cxnId="{C6E06D6D-26D7-41D9-B20D-0CBC50576348}">
      <dgm:prSet/>
      <dgm:spPr/>
      <dgm:t>
        <a:bodyPr/>
        <a:lstStyle/>
        <a:p>
          <a:endParaRPr lang="en-US"/>
        </a:p>
      </dgm:t>
    </dgm:pt>
    <dgm:pt modelId="{0F2E700A-6554-414E-AF0A-1C87F51117DB}" type="sibTrans" cxnId="{C6E06D6D-26D7-41D9-B20D-0CBC50576348}">
      <dgm:prSet/>
      <dgm:spPr/>
      <dgm:t>
        <a:bodyPr/>
        <a:lstStyle/>
        <a:p>
          <a:endParaRPr lang="en-US"/>
        </a:p>
      </dgm:t>
    </dgm:pt>
    <dgm:pt modelId="{141703C5-5822-4B6A-9209-C6473DCF6A1A}">
      <dgm:prSet phldrT="[Text]"/>
      <dgm:spPr/>
      <dgm:t>
        <a:bodyPr/>
        <a:lstStyle/>
        <a:p>
          <a:r>
            <a:rPr lang="en-US" dirty="0" smtClean="0"/>
            <a:t>N-</a:t>
          </a:r>
        </a:p>
        <a:p>
          <a:r>
            <a:rPr lang="en-US" dirty="0" smtClean="0"/>
            <a:t>dimensional Vector</a:t>
          </a:r>
          <a:endParaRPr lang="en-US" dirty="0"/>
        </a:p>
      </dgm:t>
    </dgm:pt>
    <dgm:pt modelId="{94608E5C-A77D-44E6-90AB-6DFC01972720}" type="parTrans" cxnId="{BB9014AD-7E13-4118-AC4A-1D6FECCCD44F}">
      <dgm:prSet/>
      <dgm:spPr/>
      <dgm:t>
        <a:bodyPr/>
        <a:lstStyle/>
        <a:p>
          <a:endParaRPr lang="en-US"/>
        </a:p>
      </dgm:t>
    </dgm:pt>
    <dgm:pt modelId="{3E6CE763-FFF7-49E6-90E8-D7AE980D8CFF}" type="sibTrans" cxnId="{BB9014AD-7E13-4118-AC4A-1D6FECCCD44F}">
      <dgm:prSet/>
      <dgm:spPr/>
      <dgm:t>
        <a:bodyPr/>
        <a:lstStyle/>
        <a:p>
          <a:endParaRPr lang="en-US"/>
        </a:p>
      </dgm:t>
    </dgm:pt>
    <dgm:pt modelId="{E65C6F35-839B-419F-9F85-D09D94D26B9A}">
      <dgm:prSet phldrT="[Text]"/>
      <dgm:spPr/>
      <dgm:t>
        <a:bodyPr/>
        <a:lstStyle/>
        <a:p>
          <a:r>
            <a:rPr lang="en-US" dirty="0" smtClean="0"/>
            <a:t>Logical Expression</a:t>
          </a:r>
          <a:endParaRPr lang="en-US" dirty="0"/>
        </a:p>
      </dgm:t>
    </dgm:pt>
    <dgm:pt modelId="{E6723D1D-9B1E-4610-9C92-63C460CC1B4C}" type="parTrans" cxnId="{E6B79A62-C825-4638-A06A-5936BAD0DF83}">
      <dgm:prSet/>
      <dgm:spPr/>
      <dgm:t>
        <a:bodyPr/>
        <a:lstStyle/>
        <a:p>
          <a:endParaRPr lang="en-US"/>
        </a:p>
      </dgm:t>
    </dgm:pt>
    <dgm:pt modelId="{CF8ABE99-EACB-431F-A143-C598C2A37FD9}" type="sibTrans" cxnId="{E6B79A62-C825-4638-A06A-5936BAD0DF83}">
      <dgm:prSet/>
      <dgm:spPr/>
      <dgm:t>
        <a:bodyPr/>
        <a:lstStyle/>
        <a:p>
          <a:endParaRPr lang="en-US"/>
        </a:p>
      </dgm:t>
    </dgm:pt>
    <dgm:pt modelId="{47C5DCAA-41C1-4B31-929A-6D3B7DCBCB0D}">
      <dgm:prSet/>
      <dgm:spPr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 smtClean="0"/>
            <a:t>(500, 0.5, 1)</a:t>
          </a:r>
          <a:endParaRPr lang="en-US" dirty="0"/>
        </a:p>
      </dgm:t>
    </dgm:pt>
    <dgm:pt modelId="{101290B8-F163-4A53-897F-032013BE230D}" type="parTrans" cxnId="{ABF272F0-7287-4C8D-A80D-8DCD59232179}">
      <dgm:prSet/>
      <dgm:spPr/>
      <dgm:t>
        <a:bodyPr/>
        <a:lstStyle/>
        <a:p>
          <a:endParaRPr lang="en-US"/>
        </a:p>
      </dgm:t>
    </dgm:pt>
    <dgm:pt modelId="{F55487C1-5C95-4BE2-B3DC-BBA7F6F7D4BA}" type="sibTrans" cxnId="{ABF272F0-7287-4C8D-A80D-8DCD59232179}">
      <dgm:prSet/>
      <dgm:spPr/>
      <dgm:t>
        <a:bodyPr/>
        <a:lstStyle/>
        <a:p>
          <a:endParaRPr lang="en-US"/>
        </a:p>
      </dgm:t>
    </dgm:pt>
    <dgm:pt modelId="{9C7D653E-C74A-4B66-9D3F-629B72A9FF56}">
      <dgm:prSet/>
      <dgm:spPr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</a:gradFill>
      </dgm:spPr>
      <dgm:t>
        <a:bodyPr/>
        <a:lstStyle/>
        <a:p>
          <a:r>
            <a:rPr lang="en-US" dirty="0" smtClean="0"/>
            <a:t>a </a:t>
          </a:r>
          <a:r>
            <a:rPr lang="en-US" b="0" i="0" dirty="0" smtClean="0"/>
            <a:t>∧ ¬b ∧ c </a:t>
          </a:r>
          <a:endParaRPr lang="en-US" dirty="0"/>
        </a:p>
      </dgm:t>
    </dgm:pt>
    <dgm:pt modelId="{F915EEF7-19A5-46AE-B1CB-B8F0C618B536}" type="parTrans" cxnId="{F76AA28E-9394-4FF9-BB66-64BE3F0644F9}">
      <dgm:prSet/>
      <dgm:spPr/>
      <dgm:t>
        <a:bodyPr/>
        <a:lstStyle/>
        <a:p>
          <a:endParaRPr lang="en-US"/>
        </a:p>
      </dgm:t>
    </dgm:pt>
    <dgm:pt modelId="{D8E76FB0-367F-4596-9B7C-6984E925A48F}" type="sibTrans" cxnId="{F76AA28E-9394-4FF9-BB66-64BE3F0644F9}">
      <dgm:prSet/>
      <dgm:spPr/>
      <dgm:t>
        <a:bodyPr/>
        <a:lstStyle/>
        <a:p>
          <a:endParaRPr lang="en-US"/>
        </a:p>
      </dgm:t>
    </dgm:pt>
    <dgm:pt modelId="{FA41F793-4604-44D0-98D8-949BE3CC9C3F}" type="pres">
      <dgm:prSet presAssocID="{2F832D8C-2FD9-4F3C-B10A-743C8B8DB6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D3BE17-4E92-4A57-966A-E448DBFE7951}" type="pres">
      <dgm:prSet presAssocID="{2F832D8C-2FD9-4F3C-B10A-743C8B8DB634}" presName="hierFlow" presStyleCnt="0"/>
      <dgm:spPr/>
    </dgm:pt>
    <dgm:pt modelId="{22FF040B-70E4-4F0A-86FA-2C5CDAC2DC80}" type="pres">
      <dgm:prSet presAssocID="{2F832D8C-2FD9-4F3C-B10A-743C8B8DB6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1261A36-73CA-4773-87E9-B0258E584850}" type="pres">
      <dgm:prSet presAssocID="{E09559F0-0CC3-40E2-9379-6093E1C65A30}" presName="Name14" presStyleCnt="0"/>
      <dgm:spPr/>
    </dgm:pt>
    <dgm:pt modelId="{A4CCE75F-DF1F-407D-A7E3-CC230DDAAC73}" type="pres">
      <dgm:prSet presAssocID="{E09559F0-0CC3-40E2-9379-6093E1C65A30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178DF8-6EEC-4849-B02D-8A9421942D29}" type="pres">
      <dgm:prSet presAssocID="{E09559F0-0CC3-40E2-9379-6093E1C65A30}" presName="hierChild2" presStyleCnt="0"/>
      <dgm:spPr/>
    </dgm:pt>
    <dgm:pt modelId="{BD9CCB5D-34AD-436B-A677-487BDB3F5F4D}" type="pres">
      <dgm:prSet presAssocID="{94608E5C-A77D-44E6-90AB-6DFC01972720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6636F53-6442-44DC-B161-1D9287AEA209}" type="pres">
      <dgm:prSet presAssocID="{141703C5-5822-4B6A-9209-C6473DCF6A1A}" presName="Name21" presStyleCnt="0"/>
      <dgm:spPr/>
    </dgm:pt>
    <dgm:pt modelId="{C4470CFC-A8F3-4782-A339-8FB9141B1A81}" type="pres">
      <dgm:prSet presAssocID="{141703C5-5822-4B6A-9209-C6473DCF6A1A}" presName="level2Shape" presStyleLbl="node2" presStyleIdx="0" presStyleCnt="2"/>
      <dgm:spPr/>
      <dgm:t>
        <a:bodyPr/>
        <a:lstStyle/>
        <a:p>
          <a:endParaRPr lang="en-US"/>
        </a:p>
      </dgm:t>
    </dgm:pt>
    <dgm:pt modelId="{D0A5463C-5B86-4E95-9CE5-96243C882399}" type="pres">
      <dgm:prSet presAssocID="{141703C5-5822-4B6A-9209-C6473DCF6A1A}" presName="hierChild3" presStyleCnt="0"/>
      <dgm:spPr/>
    </dgm:pt>
    <dgm:pt modelId="{240ACF0C-FFE4-4385-912E-4F3B3FA7AF06}" type="pres">
      <dgm:prSet presAssocID="{101290B8-F163-4A53-897F-032013BE230D}" presName="Name19" presStyleLbl="parChTrans1D3" presStyleIdx="0" presStyleCnt="2"/>
      <dgm:spPr/>
      <dgm:t>
        <a:bodyPr/>
        <a:lstStyle/>
        <a:p>
          <a:endParaRPr lang="en-US"/>
        </a:p>
      </dgm:t>
    </dgm:pt>
    <dgm:pt modelId="{CA92FDA7-A87F-48E9-B585-44B33A132EB2}" type="pres">
      <dgm:prSet presAssocID="{47C5DCAA-41C1-4B31-929A-6D3B7DCBCB0D}" presName="Name21" presStyleCnt="0"/>
      <dgm:spPr/>
    </dgm:pt>
    <dgm:pt modelId="{9D1A6266-1549-4122-9116-7D01330046EC}" type="pres">
      <dgm:prSet presAssocID="{47C5DCAA-41C1-4B31-929A-6D3B7DCBCB0D}" presName="level2Shape" presStyleLbl="node3" presStyleIdx="0" presStyleCnt="2" custLinFactNeighborX="-663" custLinFactNeighborY="23164"/>
      <dgm:spPr/>
      <dgm:t>
        <a:bodyPr/>
        <a:lstStyle/>
        <a:p>
          <a:endParaRPr lang="en-US"/>
        </a:p>
      </dgm:t>
    </dgm:pt>
    <dgm:pt modelId="{2CBDF24C-53E3-4B27-A01A-40F1AB2DD8F6}" type="pres">
      <dgm:prSet presAssocID="{47C5DCAA-41C1-4B31-929A-6D3B7DCBCB0D}" presName="hierChild3" presStyleCnt="0"/>
      <dgm:spPr/>
    </dgm:pt>
    <dgm:pt modelId="{B8B190F2-5F3F-415A-89BF-1364E803CE0C}" type="pres">
      <dgm:prSet presAssocID="{E6723D1D-9B1E-4610-9C92-63C460CC1B4C}" presName="Name19" presStyleLbl="parChTrans1D2" presStyleIdx="1" presStyleCnt="2"/>
      <dgm:spPr/>
      <dgm:t>
        <a:bodyPr/>
        <a:lstStyle/>
        <a:p>
          <a:endParaRPr lang="en-US"/>
        </a:p>
      </dgm:t>
    </dgm:pt>
    <dgm:pt modelId="{C3DDF097-DBD5-4FB3-8C39-A923592B88F1}" type="pres">
      <dgm:prSet presAssocID="{E65C6F35-839B-419F-9F85-D09D94D26B9A}" presName="Name21" presStyleCnt="0"/>
      <dgm:spPr/>
    </dgm:pt>
    <dgm:pt modelId="{F2F0A347-CDC1-4F60-98D2-57C1BF40D7B5}" type="pres">
      <dgm:prSet presAssocID="{E65C6F35-839B-419F-9F85-D09D94D26B9A}" presName="level2Shape" presStyleLbl="node2" presStyleIdx="1" presStyleCnt="2"/>
      <dgm:spPr/>
      <dgm:t>
        <a:bodyPr/>
        <a:lstStyle/>
        <a:p>
          <a:endParaRPr lang="en-US"/>
        </a:p>
      </dgm:t>
    </dgm:pt>
    <dgm:pt modelId="{39CA1C0E-D83E-4693-9B09-ED398E427023}" type="pres">
      <dgm:prSet presAssocID="{E65C6F35-839B-419F-9F85-D09D94D26B9A}" presName="hierChild3" presStyleCnt="0"/>
      <dgm:spPr/>
    </dgm:pt>
    <dgm:pt modelId="{6A81C8D2-644F-4805-849C-A86BEA69D741}" type="pres">
      <dgm:prSet presAssocID="{F915EEF7-19A5-46AE-B1CB-B8F0C618B536}" presName="Name19" presStyleLbl="parChTrans1D3" presStyleIdx="1" presStyleCnt="2"/>
      <dgm:spPr/>
      <dgm:t>
        <a:bodyPr/>
        <a:lstStyle/>
        <a:p>
          <a:endParaRPr lang="en-US"/>
        </a:p>
      </dgm:t>
    </dgm:pt>
    <dgm:pt modelId="{11F436D0-9B3C-4047-8211-3011009D3EB6}" type="pres">
      <dgm:prSet presAssocID="{9C7D653E-C74A-4B66-9D3F-629B72A9FF56}" presName="Name21" presStyleCnt="0"/>
      <dgm:spPr/>
    </dgm:pt>
    <dgm:pt modelId="{FF25249C-ED2E-4DDB-AA26-B969237A7F01}" type="pres">
      <dgm:prSet presAssocID="{9C7D653E-C74A-4B66-9D3F-629B72A9FF56}" presName="level2Shape" presStyleLbl="node3" presStyleIdx="1" presStyleCnt="2" custLinFactNeighborX="663" custLinFactNeighborY="29342"/>
      <dgm:spPr/>
      <dgm:t>
        <a:bodyPr/>
        <a:lstStyle/>
        <a:p>
          <a:endParaRPr lang="en-US"/>
        </a:p>
      </dgm:t>
    </dgm:pt>
    <dgm:pt modelId="{E31E22C7-C715-4384-8F04-DED5FABA7D24}" type="pres">
      <dgm:prSet presAssocID="{9C7D653E-C74A-4B66-9D3F-629B72A9FF56}" presName="hierChild3" presStyleCnt="0"/>
      <dgm:spPr/>
    </dgm:pt>
    <dgm:pt modelId="{69BA4303-9C79-4F56-972B-7F29172EBE84}" type="pres">
      <dgm:prSet presAssocID="{2F832D8C-2FD9-4F3C-B10A-743C8B8DB634}" presName="bgShapesFlow" presStyleCnt="0"/>
      <dgm:spPr/>
    </dgm:pt>
  </dgm:ptLst>
  <dgm:cxnLst>
    <dgm:cxn modelId="{DF0041EF-D129-4136-8E8D-17DAF2B1FD59}" type="presOf" srcId="{141703C5-5822-4B6A-9209-C6473DCF6A1A}" destId="{C4470CFC-A8F3-4782-A339-8FB9141B1A81}" srcOrd="0" destOrd="0" presId="urn:microsoft.com/office/officeart/2005/8/layout/hierarchy6"/>
    <dgm:cxn modelId="{B427B362-9A6B-4D77-B915-212543F7AFA5}" type="presOf" srcId="{E6723D1D-9B1E-4610-9C92-63C460CC1B4C}" destId="{B8B190F2-5F3F-415A-89BF-1364E803CE0C}" srcOrd="0" destOrd="0" presId="urn:microsoft.com/office/officeart/2005/8/layout/hierarchy6"/>
    <dgm:cxn modelId="{CC4A4B9D-6D29-4AF9-ACBD-8647E8C27806}" type="presOf" srcId="{E09559F0-0CC3-40E2-9379-6093E1C65A30}" destId="{A4CCE75F-DF1F-407D-A7E3-CC230DDAAC73}" srcOrd="0" destOrd="0" presId="urn:microsoft.com/office/officeart/2005/8/layout/hierarchy6"/>
    <dgm:cxn modelId="{B1B8A5F3-A941-4A72-8E14-5BD95D1D4560}" type="presOf" srcId="{101290B8-F163-4A53-897F-032013BE230D}" destId="{240ACF0C-FFE4-4385-912E-4F3B3FA7AF06}" srcOrd="0" destOrd="0" presId="urn:microsoft.com/office/officeart/2005/8/layout/hierarchy6"/>
    <dgm:cxn modelId="{E6B79A62-C825-4638-A06A-5936BAD0DF83}" srcId="{E09559F0-0CC3-40E2-9379-6093E1C65A30}" destId="{E65C6F35-839B-419F-9F85-D09D94D26B9A}" srcOrd="1" destOrd="0" parTransId="{E6723D1D-9B1E-4610-9C92-63C460CC1B4C}" sibTransId="{CF8ABE99-EACB-431F-A143-C598C2A37FD9}"/>
    <dgm:cxn modelId="{C6E06D6D-26D7-41D9-B20D-0CBC50576348}" srcId="{2F832D8C-2FD9-4F3C-B10A-743C8B8DB634}" destId="{E09559F0-0CC3-40E2-9379-6093E1C65A30}" srcOrd="0" destOrd="0" parTransId="{138A3BD8-ABB2-4ED8-B2F6-3F1F5ADA3128}" sibTransId="{0F2E700A-6554-414E-AF0A-1C87F51117DB}"/>
    <dgm:cxn modelId="{E7C27554-A247-4B2F-A82D-586A8EDAED69}" type="presOf" srcId="{2F832D8C-2FD9-4F3C-B10A-743C8B8DB634}" destId="{FA41F793-4604-44D0-98D8-949BE3CC9C3F}" srcOrd="0" destOrd="0" presId="urn:microsoft.com/office/officeart/2005/8/layout/hierarchy6"/>
    <dgm:cxn modelId="{E4C396FC-BEBE-4951-AE95-A689D4231506}" type="presOf" srcId="{E65C6F35-839B-419F-9F85-D09D94D26B9A}" destId="{F2F0A347-CDC1-4F60-98D2-57C1BF40D7B5}" srcOrd="0" destOrd="0" presId="urn:microsoft.com/office/officeart/2005/8/layout/hierarchy6"/>
    <dgm:cxn modelId="{FBC934AD-CEE7-4663-8B87-65A7DE1EC13E}" type="presOf" srcId="{9C7D653E-C74A-4B66-9D3F-629B72A9FF56}" destId="{FF25249C-ED2E-4DDB-AA26-B969237A7F01}" srcOrd="0" destOrd="0" presId="urn:microsoft.com/office/officeart/2005/8/layout/hierarchy6"/>
    <dgm:cxn modelId="{01FAC8D1-E85D-4BFB-BEE5-1E54241A9D0E}" type="presOf" srcId="{47C5DCAA-41C1-4B31-929A-6D3B7DCBCB0D}" destId="{9D1A6266-1549-4122-9116-7D01330046EC}" srcOrd="0" destOrd="0" presId="urn:microsoft.com/office/officeart/2005/8/layout/hierarchy6"/>
    <dgm:cxn modelId="{F76AA28E-9394-4FF9-BB66-64BE3F0644F9}" srcId="{E65C6F35-839B-419F-9F85-D09D94D26B9A}" destId="{9C7D653E-C74A-4B66-9D3F-629B72A9FF56}" srcOrd="0" destOrd="0" parTransId="{F915EEF7-19A5-46AE-B1CB-B8F0C618B536}" sibTransId="{D8E76FB0-367F-4596-9B7C-6984E925A48F}"/>
    <dgm:cxn modelId="{92842FCD-C787-4E75-865B-14D6C548CA1E}" type="presOf" srcId="{94608E5C-A77D-44E6-90AB-6DFC01972720}" destId="{BD9CCB5D-34AD-436B-A677-487BDB3F5F4D}" srcOrd="0" destOrd="0" presId="urn:microsoft.com/office/officeart/2005/8/layout/hierarchy6"/>
    <dgm:cxn modelId="{BB9014AD-7E13-4118-AC4A-1D6FECCCD44F}" srcId="{E09559F0-0CC3-40E2-9379-6093E1C65A30}" destId="{141703C5-5822-4B6A-9209-C6473DCF6A1A}" srcOrd="0" destOrd="0" parTransId="{94608E5C-A77D-44E6-90AB-6DFC01972720}" sibTransId="{3E6CE763-FFF7-49E6-90E8-D7AE980D8CFF}"/>
    <dgm:cxn modelId="{963CD9E7-6069-4BDF-8C7B-BC2E96E2A9CF}" type="presOf" srcId="{F915EEF7-19A5-46AE-B1CB-B8F0C618B536}" destId="{6A81C8D2-644F-4805-849C-A86BEA69D741}" srcOrd="0" destOrd="0" presId="urn:microsoft.com/office/officeart/2005/8/layout/hierarchy6"/>
    <dgm:cxn modelId="{ABF272F0-7287-4C8D-A80D-8DCD59232179}" srcId="{141703C5-5822-4B6A-9209-C6473DCF6A1A}" destId="{47C5DCAA-41C1-4B31-929A-6D3B7DCBCB0D}" srcOrd="0" destOrd="0" parTransId="{101290B8-F163-4A53-897F-032013BE230D}" sibTransId="{F55487C1-5C95-4BE2-B3DC-BBA7F6F7D4BA}"/>
    <dgm:cxn modelId="{37921C6E-FBCB-446A-8D8D-B31A62ADAA40}" type="presParOf" srcId="{FA41F793-4604-44D0-98D8-949BE3CC9C3F}" destId="{3CD3BE17-4E92-4A57-966A-E448DBFE7951}" srcOrd="0" destOrd="0" presId="urn:microsoft.com/office/officeart/2005/8/layout/hierarchy6"/>
    <dgm:cxn modelId="{8623ED1F-2ECD-45BB-867C-A43B5D8EAEF9}" type="presParOf" srcId="{3CD3BE17-4E92-4A57-966A-E448DBFE7951}" destId="{22FF040B-70E4-4F0A-86FA-2C5CDAC2DC80}" srcOrd="0" destOrd="0" presId="urn:microsoft.com/office/officeart/2005/8/layout/hierarchy6"/>
    <dgm:cxn modelId="{4366AD5E-401A-4E3C-9038-8DF402B4B948}" type="presParOf" srcId="{22FF040B-70E4-4F0A-86FA-2C5CDAC2DC80}" destId="{31261A36-73CA-4773-87E9-B0258E584850}" srcOrd="0" destOrd="0" presId="urn:microsoft.com/office/officeart/2005/8/layout/hierarchy6"/>
    <dgm:cxn modelId="{C96E89BA-FC50-446C-BF6C-DBF61B768DE1}" type="presParOf" srcId="{31261A36-73CA-4773-87E9-B0258E584850}" destId="{A4CCE75F-DF1F-407D-A7E3-CC230DDAAC73}" srcOrd="0" destOrd="0" presId="urn:microsoft.com/office/officeart/2005/8/layout/hierarchy6"/>
    <dgm:cxn modelId="{6DB929F1-350F-4F72-9EE3-3FF261712BDA}" type="presParOf" srcId="{31261A36-73CA-4773-87E9-B0258E584850}" destId="{5D178DF8-6EEC-4849-B02D-8A9421942D29}" srcOrd="1" destOrd="0" presId="urn:microsoft.com/office/officeart/2005/8/layout/hierarchy6"/>
    <dgm:cxn modelId="{FF7349B1-1CC0-478B-8888-826B3CC13BE5}" type="presParOf" srcId="{5D178DF8-6EEC-4849-B02D-8A9421942D29}" destId="{BD9CCB5D-34AD-436B-A677-487BDB3F5F4D}" srcOrd="0" destOrd="0" presId="urn:microsoft.com/office/officeart/2005/8/layout/hierarchy6"/>
    <dgm:cxn modelId="{8F4928AD-787A-40D6-9F14-013D6A5F13EB}" type="presParOf" srcId="{5D178DF8-6EEC-4849-B02D-8A9421942D29}" destId="{16636F53-6442-44DC-B161-1D9287AEA209}" srcOrd="1" destOrd="0" presId="urn:microsoft.com/office/officeart/2005/8/layout/hierarchy6"/>
    <dgm:cxn modelId="{A689F18F-3863-4DDB-B7D7-C9EFA28AE769}" type="presParOf" srcId="{16636F53-6442-44DC-B161-1D9287AEA209}" destId="{C4470CFC-A8F3-4782-A339-8FB9141B1A81}" srcOrd="0" destOrd="0" presId="urn:microsoft.com/office/officeart/2005/8/layout/hierarchy6"/>
    <dgm:cxn modelId="{50C473D3-70EE-4FBF-9543-0EA1B096689E}" type="presParOf" srcId="{16636F53-6442-44DC-B161-1D9287AEA209}" destId="{D0A5463C-5B86-4E95-9CE5-96243C882399}" srcOrd="1" destOrd="0" presId="urn:microsoft.com/office/officeart/2005/8/layout/hierarchy6"/>
    <dgm:cxn modelId="{32815DFA-348C-4D17-87F3-999D54D34E3F}" type="presParOf" srcId="{D0A5463C-5B86-4E95-9CE5-96243C882399}" destId="{240ACF0C-FFE4-4385-912E-4F3B3FA7AF06}" srcOrd="0" destOrd="0" presId="urn:microsoft.com/office/officeart/2005/8/layout/hierarchy6"/>
    <dgm:cxn modelId="{CA01D7EC-1255-4FEB-B8E5-4ED8D9D38F86}" type="presParOf" srcId="{D0A5463C-5B86-4E95-9CE5-96243C882399}" destId="{CA92FDA7-A87F-48E9-B585-44B33A132EB2}" srcOrd="1" destOrd="0" presId="urn:microsoft.com/office/officeart/2005/8/layout/hierarchy6"/>
    <dgm:cxn modelId="{8CBF5F61-BA79-4DA6-8943-B2481C8C0B37}" type="presParOf" srcId="{CA92FDA7-A87F-48E9-B585-44B33A132EB2}" destId="{9D1A6266-1549-4122-9116-7D01330046EC}" srcOrd="0" destOrd="0" presId="urn:microsoft.com/office/officeart/2005/8/layout/hierarchy6"/>
    <dgm:cxn modelId="{1C55C1D5-A4D0-435C-A355-9607548BC87C}" type="presParOf" srcId="{CA92FDA7-A87F-48E9-B585-44B33A132EB2}" destId="{2CBDF24C-53E3-4B27-A01A-40F1AB2DD8F6}" srcOrd="1" destOrd="0" presId="urn:microsoft.com/office/officeart/2005/8/layout/hierarchy6"/>
    <dgm:cxn modelId="{55D4FBD5-0CCA-48CD-AA97-AEC276A0AE28}" type="presParOf" srcId="{5D178DF8-6EEC-4849-B02D-8A9421942D29}" destId="{B8B190F2-5F3F-415A-89BF-1364E803CE0C}" srcOrd="2" destOrd="0" presId="urn:microsoft.com/office/officeart/2005/8/layout/hierarchy6"/>
    <dgm:cxn modelId="{EE476A05-5C4C-4A5F-9887-2EC542E7946D}" type="presParOf" srcId="{5D178DF8-6EEC-4849-B02D-8A9421942D29}" destId="{C3DDF097-DBD5-4FB3-8C39-A923592B88F1}" srcOrd="3" destOrd="0" presId="urn:microsoft.com/office/officeart/2005/8/layout/hierarchy6"/>
    <dgm:cxn modelId="{DA577C65-A51D-4E65-BB84-618CDC3C575D}" type="presParOf" srcId="{C3DDF097-DBD5-4FB3-8C39-A923592B88F1}" destId="{F2F0A347-CDC1-4F60-98D2-57C1BF40D7B5}" srcOrd="0" destOrd="0" presId="urn:microsoft.com/office/officeart/2005/8/layout/hierarchy6"/>
    <dgm:cxn modelId="{41BB5AAD-FA4D-44C0-881A-A7A619C93EE4}" type="presParOf" srcId="{C3DDF097-DBD5-4FB3-8C39-A923592B88F1}" destId="{39CA1C0E-D83E-4693-9B09-ED398E427023}" srcOrd="1" destOrd="0" presId="urn:microsoft.com/office/officeart/2005/8/layout/hierarchy6"/>
    <dgm:cxn modelId="{4DB667E0-5EDD-487A-8C4E-270C23EAAB40}" type="presParOf" srcId="{39CA1C0E-D83E-4693-9B09-ED398E427023}" destId="{6A81C8D2-644F-4805-849C-A86BEA69D741}" srcOrd="0" destOrd="0" presId="urn:microsoft.com/office/officeart/2005/8/layout/hierarchy6"/>
    <dgm:cxn modelId="{F73E1272-A611-4BD7-9B9A-B9E630D0A5A4}" type="presParOf" srcId="{39CA1C0E-D83E-4693-9B09-ED398E427023}" destId="{11F436D0-9B3C-4047-8211-3011009D3EB6}" srcOrd="1" destOrd="0" presId="urn:microsoft.com/office/officeart/2005/8/layout/hierarchy6"/>
    <dgm:cxn modelId="{F87F5FF1-4ED5-46B7-8821-30A2C42B4AFA}" type="presParOf" srcId="{11F436D0-9B3C-4047-8211-3011009D3EB6}" destId="{FF25249C-ED2E-4DDB-AA26-B969237A7F01}" srcOrd="0" destOrd="0" presId="urn:microsoft.com/office/officeart/2005/8/layout/hierarchy6"/>
    <dgm:cxn modelId="{0C8603F7-063C-42C0-9635-881DA4E6DF2D}" type="presParOf" srcId="{11F436D0-9B3C-4047-8211-3011009D3EB6}" destId="{E31E22C7-C715-4384-8F04-DED5FABA7D24}" srcOrd="1" destOrd="0" presId="urn:microsoft.com/office/officeart/2005/8/layout/hierarchy6"/>
    <dgm:cxn modelId="{3B9BA27F-0D94-4D34-B9D6-0E7C518DD2FC}" type="presParOf" srcId="{FA41F793-4604-44D0-98D8-949BE3CC9C3F}" destId="{69BA4303-9C79-4F56-972B-7F29172EBE8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42B083-7DD8-48E1-AAA0-6C981272090A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C514C1F5-93A3-4658-B6CE-876E83C896E6}">
      <dgm:prSet phldrT="[Text]"/>
      <dgm:spPr/>
      <dgm:t>
        <a:bodyPr/>
        <a:lstStyle/>
        <a:p>
          <a:r>
            <a:rPr lang="en-US" dirty="0" smtClean="0"/>
            <a:t>Chose a</a:t>
          </a:r>
        </a:p>
        <a:p>
          <a:r>
            <a:rPr lang="en-US" smtClean="0"/>
            <a:t>random</a:t>
          </a:r>
          <a:br>
            <a:rPr lang="en-US" smtClean="0"/>
          </a:br>
          <a:r>
            <a:rPr lang="en-US" smtClean="0"/>
            <a:t>sample</a:t>
          </a:r>
          <a:endParaRPr lang="en-US" dirty="0"/>
        </a:p>
      </dgm:t>
    </dgm:pt>
    <dgm:pt modelId="{7FBFFA58-96BC-45C8-B73B-D75ABD89E843}" type="parTrans" cxnId="{9AB9B81E-E3E0-42B9-8197-C1779D80438B}">
      <dgm:prSet/>
      <dgm:spPr/>
      <dgm:t>
        <a:bodyPr/>
        <a:lstStyle/>
        <a:p>
          <a:endParaRPr lang="en-US"/>
        </a:p>
      </dgm:t>
    </dgm:pt>
    <dgm:pt modelId="{8B93088B-CDFB-41E9-BEB1-C30FFC1CDE4F}" type="sibTrans" cxnId="{9AB9B81E-E3E0-42B9-8197-C1779D80438B}">
      <dgm:prSet/>
      <dgm:spPr/>
      <dgm:t>
        <a:bodyPr/>
        <a:lstStyle/>
        <a:p>
          <a:endParaRPr lang="en-US"/>
        </a:p>
      </dgm:t>
    </dgm:pt>
    <dgm:pt modelId="{2ACE9DBE-77E9-41CB-B4E4-B30CCDD02A05}">
      <dgm:prSet phldrT="[Text]"/>
      <dgm:spPr/>
      <dgm:t>
        <a:bodyPr/>
        <a:lstStyle/>
        <a:p>
          <a:r>
            <a:rPr lang="en-US" dirty="0" smtClean="0"/>
            <a:t>Measure</a:t>
          </a:r>
          <a:br>
            <a:rPr lang="en-US" dirty="0" smtClean="0"/>
          </a:br>
          <a:r>
            <a:rPr lang="en-US" dirty="0" smtClean="0"/>
            <a:t>all</a:t>
          </a:r>
        </a:p>
        <a:p>
          <a:r>
            <a:rPr lang="en-US" dirty="0" smtClean="0"/>
            <a:t>chosen</a:t>
          </a:r>
          <a:br>
            <a:rPr lang="en-US" dirty="0" smtClean="0"/>
          </a:br>
          <a:r>
            <a:rPr lang="en-US" dirty="0" smtClean="0"/>
            <a:t>configurations</a:t>
          </a:r>
          <a:endParaRPr lang="en-US" dirty="0"/>
        </a:p>
      </dgm:t>
    </dgm:pt>
    <dgm:pt modelId="{86A2D70D-0A4F-4ACB-82DE-1DB29BEB2565}" type="parTrans" cxnId="{8663E1D2-8D05-41A5-8EDD-D2BAE50DABC3}">
      <dgm:prSet/>
      <dgm:spPr/>
      <dgm:t>
        <a:bodyPr/>
        <a:lstStyle/>
        <a:p>
          <a:endParaRPr lang="en-US"/>
        </a:p>
      </dgm:t>
    </dgm:pt>
    <dgm:pt modelId="{B481E5B8-1609-4400-8B6D-09EDC1DED66D}" type="sibTrans" cxnId="{8663E1D2-8D05-41A5-8EDD-D2BAE50DABC3}">
      <dgm:prSet/>
      <dgm:spPr/>
      <dgm:t>
        <a:bodyPr/>
        <a:lstStyle/>
        <a:p>
          <a:endParaRPr lang="en-US"/>
        </a:p>
      </dgm:t>
    </dgm:pt>
    <dgm:pt modelId="{BFC874A1-8C8A-40AE-A75B-9C8CAAC079CF}">
      <dgm:prSet phldrT="[Text]"/>
      <dgm:spPr/>
      <dgm:t>
        <a:bodyPr/>
        <a:lstStyle/>
        <a:p>
          <a:r>
            <a:rPr lang="en-US" dirty="0" smtClean="0"/>
            <a:t>Generate CART</a:t>
          </a:r>
          <a:endParaRPr lang="en-US" dirty="0"/>
        </a:p>
      </dgm:t>
    </dgm:pt>
    <dgm:pt modelId="{5BA16A97-6CE3-412E-8D00-4B36FE2B9E32}" type="parTrans" cxnId="{798ACBCD-BCBD-4D2F-AF73-61119D907207}">
      <dgm:prSet/>
      <dgm:spPr/>
      <dgm:t>
        <a:bodyPr/>
        <a:lstStyle/>
        <a:p>
          <a:endParaRPr lang="en-US"/>
        </a:p>
      </dgm:t>
    </dgm:pt>
    <dgm:pt modelId="{43F0B9D7-06CA-406E-B542-EAAA8F68D344}" type="sibTrans" cxnId="{798ACBCD-BCBD-4D2F-AF73-61119D907207}">
      <dgm:prSet/>
      <dgm:spPr/>
      <dgm:t>
        <a:bodyPr/>
        <a:lstStyle/>
        <a:p>
          <a:endParaRPr lang="en-US"/>
        </a:p>
      </dgm:t>
    </dgm:pt>
    <dgm:pt modelId="{33597B0F-7F9E-436D-B9D0-3484B0B31AD4}">
      <dgm:prSet/>
      <dgm:spPr/>
      <dgm:t>
        <a:bodyPr/>
        <a:lstStyle/>
        <a:p>
          <a:r>
            <a:rPr lang="en-US" dirty="0" smtClean="0"/>
            <a:t>Derive Prediction Rules</a:t>
          </a:r>
          <a:endParaRPr lang="en-US" dirty="0"/>
        </a:p>
      </dgm:t>
    </dgm:pt>
    <dgm:pt modelId="{3FC1C74C-D534-4A0B-8A3A-E298633B1DCE}" type="parTrans" cxnId="{F90EEC89-7C19-40BE-ADD4-3CD40AC1FAA8}">
      <dgm:prSet/>
      <dgm:spPr/>
      <dgm:t>
        <a:bodyPr/>
        <a:lstStyle/>
        <a:p>
          <a:endParaRPr lang="en-US"/>
        </a:p>
      </dgm:t>
    </dgm:pt>
    <dgm:pt modelId="{B335B364-1073-4C8F-B898-BA0CED526A89}" type="sibTrans" cxnId="{F90EEC89-7C19-40BE-ADD4-3CD40AC1FAA8}">
      <dgm:prSet/>
      <dgm:spPr/>
      <dgm:t>
        <a:bodyPr/>
        <a:lstStyle/>
        <a:p>
          <a:endParaRPr lang="en-US"/>
        </a:p>
      </dgm:t>
    </dgm:pt>
    <dgm:pt modelId="{D404FBC6-4D1B-449F-927F-5B8DCF871841}" type="pres">
      <dgm:prSet presAssocID="{FB42B083-7DD8-48E1-AAA0-6C981272090A}" presName="Name0" presStyleCnt="0">
        <dgm:presLayoutVars>
          <dgm:dir/>
          <dgm:resizeHandles val="exact"/>
        </dgm:presLayoutVars>
      </dgm:prSet>
      <dgm:spPr/>
    </dgm:pt>
    <dgm:pt modelId="{AB4D6FFF-751D-464B-8CED-3BAB01C5607D}" type="pres">
      <dgm:prSet presAssocID="{C514C1F5-93A3-4658-B6CE-876E83C896E6}" presName="composite" presStyleCnt="0"/>
      <dgm:spPr/>
    </dgm:pt>
    <dgm:pt modelId="{469E5178-D43E-4028-9EB8-3F4538AD0B91}" type="pres">
      <dgm:prSet presAssocID="{C514C1F5-93A3-4658-B6CE-876E83C896E6}" presName="imagSh" presStyleLbl="bgImgPlace1" presStyleIdx="0" presStyleCnt="4" custAng="17123096" custLinFactNeighborX="-15156" custLinFactNeighborY="-1026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ED53A2B-F7A5-4303-AA3E-6878CFD8960F}" type="pres">
      <dgm:prSet presAssocID="{C514C1F5-93A3-4658-B6CE-876E83C896E6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03DF1-F529-47EE-92D5-B9C4F96E36D4}" type="pres">
      <dgm:prSet presAssocID="{8B93088B-CDFB-41E9-BEB1-C30FFC1CDE4F}" presName="sibTrans" presStyleLbl="sibTrans2D1" presStyleIdx="0" presStyleCnt="3" custAng="21374294"/>
      <dgm:spPr/>
    </dgm:pt>
    <dgm:pt modelId="{6A196519-A2F4-404D-A9B5-A47CD0DB7726}" type="pres">
      <dgm:prSet presAssocID="{8B93088B-CDFB-41E9-BEB1-C30FFC1CDE4F}" presName="connTx" presStyleLbl="sibTrans2D1" presStyleIdx="0" presStyleCnt="3"/>
      <dgm:spPr/>
    </dgm:pt>
    <dgm:pt modelId="{E5D9C974-F117-48FB-B942-9461270A3474}" type="pres">
      <dgm:prSet presAssocID="{2ACE9DBE-77E9-41CB-B4E4-B30CCDD02A05}" presName="composite" presStyleCnt="0"/>
      <dgm:spPr/>
    </dgm:pt>
    <dgm:pt modelId="{2C8EBDF6-61F9-4E71-9B4E-33FA1C93A53E}" type="pres">
      <dgm:prSet presAssocID="{2ACE9DBE-77E9-41CB-B4E4-B30CCDD02A05}" presName="imagSh" presStyleLbl="bgImgPlace1" presStyleIdx="1" presStyleCnt="4"/>
      <dgm:spPr/>
    </dgm:pt>
    <dgm:pt modelId="{BBBA97DF-933E-4A63-BCC5-160CC03BD45C}" type="pres">
      <dgm:prSet presAssocID="{2ACE9DBE-77E9-41CB-B4E4-B30CCDD02A05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02C1F-CCC0-4832-9DE0-1D080F9C9632}" type="pres">
      <dgm:prSet presAssocID="{B481E5B8-1609-4400-8B6D-09EDC1DED66D}" presName="sibTrans" presStyleLbl="sibTrans2D1" presStyleIdx="1" presStyleCnt="3" custAng="142551"/>
      <dgm:spPr/>
    </dgm:pt>
    <dgm:pt modelId="{41C844CB-20A0-4BD5-B6FF-CBAFE2179613}" type="pres">
      <dgm:prSet presAssocID="{B481E5B8-1609-4400-8B6D-09EDC1DED66D}" presName="connTx" presStyleLbl="sibTrans2D1" presStyleIdx="1" presStyleCnt="3"/>
      <dgm:spPr/>
    </dgm:pt>
    <dgm:pt modelId="{30D4D505-77CB-4B2E-9E3B-0CCEAC18F88D}" type="pres">
      <dgm:prSet presAssocID="{BFC874A1-8C8A-40AE-A75B-9C8CAAC079CF}" presName="composite" presStyleCnt="0"/>
      <dgm:spPr/>
    </dgm:pt>
    <dgm:pt modelId="{CC41F950-D86B-4A8D-9673-5F2A5B57B0BB}" type="pres">
      <dgm:prSet presAssocID="{BFC874A1-8C8A-40AE-A75B-9C8CAAC079CF}" presName="imagSh" presStyleLbl="bgImgPlace1" presStyleIdx="2" presStyleCnt="4" custScaleX="104037" custScaleY="737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104D28A-C6FE-4A5E-BD5A-0D15437F53F5}" type="pres">
      <dgm:prSet presAssocID="{BFC874A1-8C8A-40AE-A75B-9C8CAAC079CF}" presName="txNode" presStyleLbl="node1" presStyleIdx="2" presStyleCnt="4" custLinFactNeighborX="-962" custLinFactNeighborY="7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A8C5F1-6C63-4779-A6EC-62FF760FEE0D}" type="pres">
      <dgm:prSet presAssocID="{43F0B9D7-06CA-406E-B542-EAAA8F68D344}" presName="sibTrans" presStyleLbl="sibTrans2D1" presStyleIdx="2" presStyleCnt="3" custAng="21455596"/>
      <dgm:spPr/>
    </dgm:pt>
    <dgm:pt modelId="{FBC33696-CBC5-4C7C-A2DA-235D635B65A0}" type="pres">
      <dgm:prSet presAssocID="{43F0B9D7-06CA-406E-B542-EAAA8F68D344}" presName="connTx" presStyleLbl="sibTrans2D1" presStyleIdx="2" presStyleCnt="3"/>
      <dgm:spPr/>
    </dgm:pt>
    <dgm:pt modelId="{6196702D-8989-4DE4-AD3D-A833D1D18DD3}" type="pres">
      <dgm:prSet presAssocID="{33597B0F-7F9E-436D-B9D0-3484B0B31AD4}" presName="composite" presStyleCnt="0"/>
      <dgm:spPr/>
    </dgm:pt>
    <dgm:pt modelId="{390D56AD-B000-4C09-8950-3E70C1855E70}" type="pres">
      <dgm:prSet presAssocID="{33597B0F-7F9E-436D-B9D0-3484B0B31AD4}" presName="imagSh" presStyleLbl="bgImgPlace1" presStyleIdx="3" presStyleCnt="4"/>
      <dgm:spPr/>
    </dgm:pt>
    <dgm:pt modelId="{D432BFA1-E4BC-4294-B4CC-70465924CE4D}" type="pres">
      <dgm:prSet presAssocID="{33597B0F-7F9E-436D-B9D0-3484B0B31AD4}" presName="txNode" presStyleLbl="node1" presStyleIdx="3" presStyleCnt="4" custLinFactNeighborY="-6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7580EE-129B-4263-A768-D1B8E026D5A1}" type="presOf" srcId="{C514C1F5-93A3-4658-B6CE-876E83C896E6}" destId="{9ED53A2B-F7A5-4303-AA3E-6878CFD8960F}" srcOrd="0" destOrd="0" presId="urn:microsoft.com/office/officeart/2005/8/layout/hProcess10"/>
    <dgm:cxn modelId="{3EE6A96E-64AC-4B89-990B-4E30FCA1AB9A}" type="presOf" srcId="{33597B0F-7F9E-436D-B9D0-3484B0B31AD4}" destId="{D432BFA1-E4BC-4294-B4CC-70465924CE4D}" srcOrd="0" destOrd="0" presId="urn:microsoft.com/office/officeart/2005/8/layout/hProcess10"/>
    <dgm:cxn modelId="{5DE2985C-ED5B-46E8-86FB-FD0EB6D07A9D}" type="presOf" srcId="{B481E5B8-1609-4400-8B6D-09EDC1DED66D}" destId="{41C844CB-20A0-4BD5-B6FF-CBAFE2179613}" srcOrd="1" destOrd="0" presId="urn:microsoft.com/office/officeart/2005/8/layout/hProcess10"/>
    <dgm:cxn modelId="{55E4B026-8D34-48E4-B0A0-E2DFD9645377}" type="presOf" srcId="{FB42B083-7DD8-48E1-AAA0-6C981272090A}" destId="{D404FBC6-4D1B-449F-927F-5B8DCF871841}" srcOrd="0" destOrd="0" presId="urn:microsoft.com/office/officeart/2005/8/layout/hProcess10"/>
    <dgm:cxn modelId="{7E8889F7-A3EE-45E0-9656-A8513D92C7EF}" type="presOf" srcId="{8B93088B-CDFB-41E9-BEB1-C30FFC1CDE4F}" destId="{6A196519-A2F4-404D-A9B5-A47CD0DB7726}" srcOrd="1" destOrd="0" presId="urn:microsoft.com/office/officeart/2005/8/layout/hProcess10"/>
    <dgm:cxn modelId="{832162AB-7FC6-4548-A3FB-F15275045A3A}" type="presOf" srcId="{2ACE9DBE-77E9-41CB-B4E4-B30CCDD02A05}" destId="{BBBA97DF-933E-4A63-BCC5-160CC03BD45C}" srcOrd="0" destOrd="0" presId="urn:microsoft.com/office/officeart/2005/8/layout/hProcess10"/>
    <dgm:cxn modelId="{D0E11247-7D49-49FF-BEE2-EB546A0B8C13}" type="presOf" srcId="{8B93088B-CDFB-41E9-BEB1-C30FFC1CDE4F}" destId="{94703DF1-F529-47EE-92D5-B9C4F96E36D4}" srcOrd="0" destOrd="0" presId="urn:microsoft.com/office/officeart/2005/8/layout/hProcess10"/>
    <dgm:cxn modelId="{623421B2-B9C1-4912-A348-0F69120B771E}" type="presOf" srcId="{BFC874A1-8C8A-40AE-A75B-9C8CAAC079CF}" destId="{E104D28A-C6FE-4A5E-BD5A-0D15437F53F5}" srcOrd="0" destOrd="0" presId="urn:microsoft.com/office/officeart/2005/8/layout/hProcess10"/>
    <dgm:cxn modelId="{0AD4E94F-085B-47B1-9BDF-C033E3B996D9}" type="presOf" srcId="{B481E5B8-1609-4400-8B6D-09EDC1DED66D}" destId="{5DD02C1F-CCC0-4832-9DE0-1D080F9C9632}" srcOrd="0" destOrd="0" presId="urn:microsoft.com/office/officeart/2005/8/layout/hProcess10"/>
    <dgm:cxn modelId="{21FFA23D-E9A8-4576-835B-1A5A20DDC0D4}" type="presOf" srcId="{43F0B9D7-06CA-406E-B542-EAAA8F68D344}" destId="{1DA8C5F1-6C63-4779-A6EC-62FF760FEE0D}" srcOrd="0" destOrd="0" presId="urn:microsoft.com/office/officeart/2005/8/layout/hProcess10"/>
    <dgm:cxn modelId="{84AE534A-B908-462D-9877-1BCC165FB363}" type="presOf" srcId="{43F0B9D7-06CA-406E-B542-EAAA8F68D344}" destId="{FBC33696-CBC5-4C7C-A2DA-235D635B65A0}" srcOrd="1" destOrd="0" presId="urn:microsoft.com/office/officeart/2005/8/layout/hProcess10"/>
    <dgm:cxn modelId="{9AB9B81E-E3E0-42B9-8197-C1779D80438B}" srcId="{FB42B083-7DD8-48E1-AAA0-6C981272090A}" destId="{C514C1F5-93A3-4658-B6CE-876E83C896E6}" srcOrd="0" destOrd="0" parTransId="{7FBFFA58-96BC-45C8-B73B-D75ABD89E843}" sibTransId="{8B93088B-CDFB-41E9-BEB1-C30FFC1CDE4F}"/>
    <dgm:cxn modelId="{8663E1D2-8D05-41A5-8EDD-D2BAE50DABC3}" srcId="{FB42B083-7DD8-48E1-AAA0-6C981272090A}" destId="{2ACE9DBE-77E9-41CB-B4E4-B30CCDD02A05}" srcOrd="1" destOrd="0" parTransId="{86A2D70D-0A4F-4ACB-82DE-1DB29BEB2565}" sibTransId="{B481E5B8-1609-4400-8B6D-09EDC1DED66D}"/>
    <dgm:cxn modelId="{798ACBCD-BCBD-4D2F-AF73-61119D907207}" srcId="{FB42B083-7DD8-48E1-AAA0-6C981272090A}" destId="{BFC874A1-8C8A-40AE-A75B-9C8CAAC079CF}" srcOrd="2" destOrd="0" parTransId="{5BA16A97-6CE3-412E-8D00-4B36FE2B9E32}" sibTransId="{43F0B9D7-06CA-406E-B542-EAAA8F68D344}"/>
    <dgm:cxn modelId="{F90EEC89-7C19-40BE-ADD4-3CD40AC1FAA8}" srcId="{FB42B083-7DD8-48E1-AAA0-6C981272090A}" destId="{33597B0F-7F9E-436D-B9D0-3484B0B31AD4}" srcOrd="3" destOrd="0" parTransId="{3FC1C74C-D534-4A0B-8A3A-E298633B1DCE}" sibTransId="{B335B364-1073-4C8F-B898-BA0CED526A89}"/>
    <dgm:cxn modelId="{733797C5-092C-42C4-82B0-8DB60F657E68}" type="presParOf" srcId="{D404FBC6-4D1B-449F-927F-5B8DCF871841}" destId="{AB4D6FFF-751D-464B-8CED-3BAB01C5607D}" srcOrd="0" destOrd="0" presId="urn:microsoft.com/office/officeart/2005/8/layout/hProcess10"/>
    <dgm:cxn modelId="{655D4DDE-18E8-4AFE-BAFA-AE886BE07A52}" type="presParOf" srcId="{AB4D6FFF-751D-464B-8CED-3BAB01C5607D}" destId="{469E5178-D43E-4028-9EB8-3F4538AD0B91}" srcOrd="0" destOrd="0" presId="urn:microsoft.com/office/officeart/2005/8/layout/hProcess10"/>
    <dgm:cxn modelId="{B3D1C4AE-71CA-4303-9C95-9FAC71BE7FB8}" type="presParOf" srcId="{AB4D6FFF-751D-464B-8CED-3BAB01C5607D}" destId="{9ED53A2B-F7A5-4303-AA3E-6878CFD8960F}" srcOrd="1" destOrd="0" presId="urn:microsoft.com/office/officeart/2005/8/layout/hProcess10"/>
    <dgm:cxn modelId="{A5B8B759-2CD7-4B29-93DC-4460074C31B1}" type="presParOf" srcId="{D404FBC6-4D1B-449F-927F-5B8DCF871841}" destId="{94703DF1-F529-47EE-92D5-B9C4F96E36D4}" srcOrd="1" destOrd="0" presId="urn:microsoft.com/office/officeart/2005/8/layout/hProcess10"/>
    <dgm:cxn modelId="{77DBA462-C254-4717-8CD8-4C11FA80FBD5}" type="presParOf" srcId="{94703DF1-F529-47EE-92D5-B9C4F96E36D4}" destId="{6A196519-A2F4-404D-A9B5-A47CD0DB7726}" srcOrd="0" destOrd="0" presId="urn:microsoft.com/office/officeart/2005/8/layout/hProcess10"/>
    <dgm:cxn modelId="{2297E638-BED9-4B0E-9975-205D86CE04F7}" type="presParOf" srcId="{D404FBC6-4D1B-449F-927F-5B8DCF871841}" destId="{E5D9C974-F117-48FB-B942-9461270A3474}" srcOrd="2" destOrd="0" presId="urn:microsoft.com/office/officeart/2005/8/layout/hProcess10"/>
    <dgm:cxn modelId="{309D2C58-411C-4D6C-AD5B-F8BD8653861A}" type="presParOf" srcId="{E5D9C974-F117-48FB-B942-9461270A3474}" destId="{2C8EBDF6-61F9-4E71-9B4E-33FA1C93A53E}" srcOrd="0" destOrd="0" presId="urn:microsoft.com/office/officeart/2005/8/layout/hProcess10"/>
    <dgm:cxn modelId="{44F851AA-527C-49E0-96AF-7453242E8E45}" type="presParOf" srcId="{E5D9C974-F117-48FB-B942-9461270A3474}" destId="{BBBA97DF-933E-4A63-BCC5-160CC03BD45C}" srcOrd="1" destOrd="0" presId="urn:microsoft.com/office/officeart/2005/8/layout/hProcess10"/>
    <dgm:cxn modelId="{2AF24229-0D27-49AC-AA0F-444CB15C2904}" type="presParOf" srcId="{D404FBC6-4D1B-449F-927F-5B8DCF871841}" destId="{5DD02C1F-CCC0-4832-9DE0-1D080F9C9632}" srcOrd="3" destOrd="0" presId="urn:microsoft.com/office/officeart/2005/8/layout/hProcess10"/>
    <dgm:cxn modelId="{E6349AB6-FCC2-4813-AB41-46C66DDBD4B2}" type="presParOf" srcId="{5DD02C1F-CCC0-4832-9DE0-1D080F9C9632}" destId="{41C844CB-20A0-4BD5-B6FF-CBAFE2179613}" srcOrd="0" destOrd="0" presId="urn:microsoft.com/office/officeart/2005/8/layout/hProcess10"/>
    <dgm:cxn modelId="{D9B0D243-E904-4466-8C55-1543962F900D}" type="presParOf" srcId="{D404FBC6-4D1B-449F-927F-5B8DCF871841}" destId="{30D4D505-77CB-4B2E-9E3B-0CCEAC18F88D}" srcOrd="4" destOrd="0" presId="urn:microsoft.com/office/officeart/2005/8/layout/hProcess10"/>
    <dgm:cxn modelId="{1BEB88E2-511F-4427-B05C-93A6939A4658}" type="presParOf" srcId="{30D4D505-77CB-4B2E-9E3B-0CCEAC18F88D}" destId="{CC41F950-D86B-4A8D-9673-5F2A5B57B0BB}" srcOrd="0" destOrd="0" presId="urn:microsoft.com/office/officeart/2005/8/layout/hProcess10"/>
    <dgm:cxn modelId="{53AC7757-F577-423E-B044-4B4AADB28223}" type="presParOf" srcId="{30D4D505-77CB-4B2E-9E3B-0CCEAC18F88D}" destId="{E104D28A-C6FE-4A5E-BD5A-0D15437F53F5}" srcOrd="1" destOrd="0" presId="urn:microsoft.com/office/officeart/2005/8/layout/hProcess10"/>
    <dgm:cxn modelId="{ADBEC0DD-2AC5-434B-9DCF-93E20F9CC7C8}" type="presParOf" srcId="{D404FBC6-4D1B-449F-927F-5B8DCF871841}" destId="{1DA8C5F1-6C63-4779-A6EC-62FF760FEE0D}" srcOrd="5" destOrd="0" presId="urn:microsoft.com/office/officeart/2005/8/layout/hProcess10"/>
    <dgm:cxn modelId="{83F50DDA-1680-434F-A10E-EE3BFC9BA014}" type="presParOf" srcId="{1DA8C5F1-6C63-4779-A6EC-62FF760FEE0D}" destId="{FBC33696-CBC5-4C7C-A2DA-235D635B65A0}" srcOrd="0" destOrd="0" presId="urn:microsoft.com/office/officeart/2005/8/layout/hProcess10"/>
    <dgm:cxn modelId="{40CF5F48-666F-4122-9A98-25F11557B8EA}" type="presParOf" srcId="{D404FBC6-4D1B-449F-927F-5B8DCF871841}" destId="{6196702D-8989-4DE4-AD3D-A833D1D18DD3}" srcOrd="6" destOrd="0" presId="urn:microsoft.com/office/officeart/2005/8/layout/hProcess10"/>
    <dgm:cxn modelId="{6D439FC4-CC14-4B80-B54F-BA3A6978C296}" type="presParOf" srcId="{6196702D-8989-4DE4-AD3D-A833D1D18DD3}" destId="{390D56AD-B000-4C09-8950-3E70C1855E70}" srcOrd="0" destOrd="0" presId="urn:microsoft.com/office/officeart/2005/8/layout/hProcess10"/>
    <dgm:cxn modelId="{A343CFC9-6BB1-4799-8B18-470C3B604A53}" type="presParOf" srcId="{6196702D-8989-4DE4-AD3D-A833D1D18DD3}" destId="{D432BFA1-E4BC-4294-B4CC-70465924CE4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Start</a:t>
          </a:r>
          <a:endParaRPr lang="en-US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/>
        </a:p>
      </dgm:t>
    </dgm:pt>
    <dgm:pt modelId="{EC1ED64B-4BCE-4727-AF98-76515CEA8DBA}">
      <dgm:prSet phldrT="[Text]"/>
      <dgm:spPr/>
      <dgm:t>
        <a:bodyPr/>
        <a:lstStyle/>
        <a:p>
          <a:r>
            <a:rPr lang="en-US" dirty="0" smtClean="0"/>
            <a:t>Add (1 or more) random configuration(s)</a:t>
          </a:r>
          <a:endParaRPr lang="en-US" dirty="0"/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/>
        </a:p>
      </dgm:t>
    </dgm:pt>
    <dgm:pt modelId="{C8C9BD1B-4546-40AE-916C-D57D1C85D76D}">
      <dgm:prSet phldrT="[Text]"/>
      <dgm:spPr/>
      <dgm:t>
        <a:bodyPr/>
        <a:lstStyle/>
        <a:p>
          <a:r>
            <a:rPr lang="en-US" dirty="0" smtClean="0"/>
            <a:t>Build a performance model (CART)</a:t>
          </a:r>
          <a:endParaRPr lang="en-US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/>
        </a:p>
      </dgm:t>
    </dgm:pt>
    <dgm:pt modelId="{894D4CF5-871F-410C-BC8F-C107690F2573}">
      <dgm:prSet phldrT="[Text]"/>
      <dgm:spPr/>
      <dgm:t>
        <a:bodyPr/>
        <a:lstStyle/>
        <a:p>
          <a:r>
            <a:rPr lang="en-US" dirty="0" smtClean="0"/>
            <a:t>Evaluate</a:t>
          </a:r>
        </a:p>
        <a:p>
          <a:r>
            <a:rPr lang="en-US" dirty="0" smtClean="0"/>
            <a:t>mean errors</a:t>
          </a:r>
          <a:endParaRPr lang="en-US" dirty="0"/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/>
        </a:p>
      </dgm:t>
    </dgm:pt>
    <dgm:pt modelId="{B9883121-BA8C-4AE4-8DAE-2C6480AA70A5}">
      <dgm:prSet phldrT="[Text]"/>
      <dgm:spPr/>
      <dgm:t>
        <a:bodyPr/>
        <a:lstStyle/>
        <a:p>
          <a:r>
            <a:rPr lang="en-US" dirty="0" smtClean="0"/>
            <a:t>Add point to learning curve</a:t>
          </a:r>
          <a:endParaRPr lang="en-US" dirty="0"/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</dgm:pt>
    <dgm:pt modelId="{5E592FEC-B291-4DA0-B8B3-80E94ABB1DE1}" type="pres">
      <dgm:prSet presAssocID="{FE6195EC-7E13-469D-906D-224229FBDA47}" presName="sibTransFirstNode" presStyleLbl="bgShp" presStyleIdx="0" presStyleCnt="1"/>
      <dgm:spPr/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933EED-2A7C-442A-B17C-1B49D3DF4B3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7B2972-52A9-4AC2-B574-A690011078C5}">
      <dgm:prSet phldrT="[Text]"/>
      <dgm:spPr/>
      <dgm:t>
        <a:bodyPr/>
        <a:lstStyle/>
        <a:p>
          <a:r>
            <a:rPr lang="en-US" dirty="0" smtClean="0"/>
            <a:t>Chose random sample</a:t>
          </a:r>
          <a:endParaRPr lang="en-US" dirty="0"/>
        </a:p>
      </dgm:t>
    </dgm:pt>
    <dgm:pt modelId="{C6E5BE12-2DC5-43B4-91A5-599A292A19F3}" type="parTrans" cxnId="{84128446-3438-46A2-A95B-C4CFA71D6257}">
      <dgm:prSet/>
      <dgm:spPr/>
      <dgm:t>
        <a:bodyPr/>
        <a:lstStyle/>
        <a:p>
          <a:endParaRPr lang="en-US"/>
        </a:p>
      </dgm:t>
    </dgm:pt>
    <dgm:pt modelId="{8D28874D-2A54-40D0-A3BB-1EC1E43F0E5A}" type="sibTrans" cxnId="{84128446-3438-46A2-A95B-C4CFA71D6257}">
      <dgm:prSet/>
      <dgm:spPr/>
      <dgm:t>
        <a:bodyPr/>
        <a:lstStyle/>
        <a:p>
          <a:endParaRPr lang="en-US"/>
        </a:p>
      </dgm:t>
    </dgm:pt>
    <dgm:pt modelId="{04C1AF96-B780-49C2-91C6-033491A67FAA}">
      <dgm:prSet phldrT="[Text]"/>
      <dgm:spPr/>
      <dgm:t>
        <a:bodyPr/>
        <a:lstStyle/>
        <a:p>
          <a:r>
            <a:rPr lang="en-US" dirty="0" smtClean="0"/>
            <a:t>Measure all chosen configurations</a:t>
          </a:r>
          <a:endParaRPr lang="en-US" dirty="0"/>
        </a:p>
      </dgm:t>
    </dgm:pt>
    <dgm:pt modelId="{BE24C4CF-6F85-4B0F-9120-7514B77695A9}" type="parTrans" cxnId="{93F7E345-1F32-416A-A753-6224B9FFA416}">
      <dgm:prSet/>
      <dgm:spPr/>
      <dgm:t>
        <a:bodyPr/>
        <a:lstStyle/>
        <a:p>
          <a:endParaRPr lang="en-US"/>
        </a:p>
      </dgm:t>
    </dgm:pt>
    <dgm:pt modelId="{B4312137-762A-4A90-A31A-30FE7EFCB543}" type="sibTrans" cxnId="{93F7E345-1F32-416A-A753-6224B9FFA416}">
      <dgm:prSet/>
      <dgm:spPr/>
      <dgm:t>
        <a:bodyPr/>
        <a:lstStyle/>
        <a:p>
          <a:endParaRPr lang="en-US"/>
        </a:p>
      </dgm:t>
    </dgm:pt>
    <dgm:pt modelId="{1BAA1B29-9AC8-4E3D-9863-AB1DF74CAB4D}">
      <dgm:prSet/>
      <dgm:spPr/>
      <dgm:t>
        <a:bodyPr/>
        <a:lstStyle/>
        <a:p>
          <a:r>
            <a:rPr lang="en-US" dirty="0" smtClean="0"/>
            <a:t>Build a CART</a:t>
          </a:r>
          <a:endParaRPr lang="en-US" dirty="0"/>
        </a:p>
      </dgm:t>
    </dgm:pt>
    <dgm:pt modelId="{B6A222CB-A20E-4086-B4CB-D3AEA8A8B477}" type="parTrans" cxnId="{75A8986C-ECA0-42BF-B4DF-B8D5050FB576}">
      <dgm:prSet/>
      <dgm:spPr/>
      <dgm:t>
        <a:bodyPr/>
        <a:lstStyle/>
        <a:p>
          <a:endParaRPr lang="en-US"/>
        </a:p>
      </dgm:t>
    </dgm:pt>
    <dgm:pt modelId="{C836CCF5-9DB8-4FBB-8C2C-8D7E648315CF}" type="sibTrans" cxnId="{75A8986C-ECA0-42BF-B4DF-B8D5050FB576}">
      <dgm:prSet/>
      <dgm:spPr/>
      <dgm:t>
        <a:bodyPr/>
        <a:lstStyle/>
        <a:p>
          <a:endParaRPr lang="en-US"/>
        </a:p>
      </dgm:t>
    </dgm:pt>
    <dgm:pt modelId="{E7262320-E209-4F4A-BBB7-91B57065D709}" type="pres">
      <dgm:prSet presAssocID="{BF933EED-2A7C-442A-B17C-1B49D3DF4B3C}" presName="Name0" presStyleCnt="0">
        <dgm:presLayoutVars>
          <dgm:dir/>
          <dgm:resizeHandles val="exact"/>
        </dgm:presLayoutVars>
      </dgm:prSet>
      <dgm:spPr/>
    </dgm:pt>
    <dgm:pt modelId="{A8A3C5E1-F652-4EF7-AE30-B0F018181175}" type="pres">
      <dgm:prSet presAssocID="{457B2972-52A9-4AC2-B574-A690011078C5}" presName="node" presStyleLbl="node1" presStyleIdx="0" presStyleCnt="3" custLinFactY="-13918" custLinFactNeighborX="-390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EC5E6-6D72-433C-A6AB-F27EB77590F2}" type="pres">
      <dgm:prSet presAssocID="{8D28874D-2A54-40D0-A3BB-1EC1E43F0E5A}" presName="sibTrans" presStyleLbl="sibTrans2D1" presStyleIdx="0" presStyleCnt="2"/>
      <dgm:spPr/>
    </dgm:pt>
    <dgm:pt modelId="{CBBD9E60-044A-458C-B9C6-AEDE378C49DD}" type="pres">
      <dgm:prSet presAssocID="{8D28874D-2A54-40D0-A3BB-1EC1E43F0E5A}" presName="connectorText" presStyleLbl="sibTrans2D1" presStyleIdx="0" presStyleCnt="2"/>
      <dgm:spPr/>
    </dgm:pt>
    <dgm:pt modelId="{55875398-5A96-4D80-8F22-63EB97580E7F}" type="pres">
      <dgm:prSet presAssocID="{04C1AF96-B780-49C2-91C6-033491A67FAA}" presName="node" presStyleLbl="node1" presStyleIdx="1" presStyleCnt="3" custLinFactY="-13918" custLinFactNeighborX="-390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C7F9-F67E-4B89-945C-8C8CA4360611}" type="pres">
      <dgm:prSet presAssocID="{B4312137-762A-4A90-A31A-30FE7EFCB543}" presName="sibTrans" presStyleLbl="sibTrans2D1" presStyleIdx="1" presStyleCnt="2"/>
      <dgm:spPr/>
    </dgm:pt>
    <dgm:pt modelId="{D68AFC05-E5ED-41F3-AC65-4359C05116D1}" type="pres">
      <dgm:prSet presAssocID="{B4312137-762A-4A90-A31A-30FE7EFCB543}" presName="connectorText" presStyleLbl="sibTrans2D1" presStyleIdx="1" presStyleCnt="2"/>
      <dgm:spPr/>
    </dgm:pt>
    <dgm:pt modelId="{52ED8B75-028F-4945-B3C7-7F8C814DDC2F}" type="pres">
      <dgm:prSet presAssocID="{1BAA1B29-9AC8-4E3D-9863-AB1DF74CAB4D}" presName="node" presStyleLbl="node1" presStyleIdx="2" presStyleCnt="3" custLinFactNeighborX="-13978" custLinFactNeighborY="805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BEB1EF-24B7-4AEE-8087-4FBBE793710F}" type="presOf" srcId="{457B2972-52A9-4AC2-B574-A690011078C5}" destId="{A8A3C5E1-F652-4EF7-AE30-B0F018181175}" srcOrd="0" destOrd="0" presId="urn:microsoft.com/office/officeart/2005/8/layout/process1"/>
    <dgm:cxn modelId="{BAAC8FDF-9EEF-4508-8C92-056420B63E2C}" type="presOf" srcId="{8D28874D-2A54-40D0-A3BB-1EC1E43F0E5A}" destId="{643EC5E6-6D72-433C-A6AB-F27EB77590F2}" srcOrd="0" destOrd="0" presId="urn:microsoft.com/office/officeart/2005/8/layout/process1"/>
    <dgm:cxn modelId="{385338AD-E00A-4D4E-B7B5-48B0C0512F95}" type="presOf" srcId="{B4312137-762A-4A90-A31A-30FE7EFCB543}" destId="{D68AFC05-E5ED-41F3-AC65-4359C05116D1}" srcOrd="1" destOrd="0" presId="urn:microsoft.com/office/officeart/2005/8/layout/process1"/>
    <dgm:cxn modelId="{84128446-3438-46A2-A95B-C4CFA71D6257}" srcId="{BF933EED-2A7C-442A-B17C-1B49D3DF4B3C}" destId="{457B2972-52A9-4AC2-B574-A690011078C5}" srcOrd="0" destOrd="0" parTransId="{C6E5BE12-2DC5-43B4-91A5-599A292A19F3}" sibTransId="{8D28874D-2A54-40D0-A3BB-1EC1E43F0E5A}"/>
    <dgm:cxn modelId="{3AD77208-73BF-4A35-B69A-8F7389D7B866}" type="presOf" srcId="{1BAA1B29-9AC8-4E3D-9863-AB1DF74CAB4D}" destId="{52ED8B75-028F-4945-B3C7-7F8C814DDC2F}" srcOrd="0" destOrd="0" presId="urn:microsoft.com/office/officeart/2005/8/layout/process1"/>
    <dgm:cxn modelId="{75A8986C-ECA0-42BF-B4DF-B8D5050FB576}" srcId="{BF933EED-2A7C-442A-B17C-1B49D3DF4B3C}" destId="{1BAA1B29-9AC8-4E3D-9863-AB1DF74CAB4D}" srcOrd="2" destOrd="0" parTransId="{B6A222CB-A20E-4086-B4CB-D3AEA8A8B477}" sibTransId="{C836CCF5-9DB8-4FBB-8C2C-8D7E648315CF}"/>
    <dgm:cxn modelId="{FF8D39B1-F3F4-44E1-A961-1350C70037C9}" type="presOf" srcId="{04C1AF96-B780-49C2-91C6-033491A67FAA}" destId="{55875398-5A96-4D80-8F22-63EB97580E7F}" srcOrd="0" destOrd="0" presId="urn:microsoft.com/office/officeart/2005/8/layout/process1"/>
    <dgm:cxn modelId="{C1A1AAB7-1879-44DC-92E4-8F92A0BB7198}" type="presOf" srcId="{B4312137-762A-4A90-A31A-30FE7EFCB543}" destId="{6D50C7F9-F67E-4B89-945C-8C8CA4360611}" srcOrd="0" destOrd="0" presId="urn:microsoft.com/office/officeart/2005/8/layout/process1"/>
    <dgm:cxn modelId="{09F4F3E7-9B1C-4649-AC66-6F3216D463C1}" type="presOf" srcId="{8D28874D-2A54-40D0-A3BB-1EC1E43F0E5A}" destId="{CBBD9E60-044A-458C-B9C6-AEDE378C49DD}" srcOrd="1" destOrd="0" presId="urn:microsoft.com/office/officeart/2005/8/layout/process1"/>
    <dgm:cxn modelId="{0458CB77-FD66-4E85-AE11-6A5B6FF669A3}" type="presOf" srcId="{BF933EED-2A7C-442A-B17C-1B49D3DF4B3C}" destId="{E7262320-E209-4F4A-BBB7-91B57065D709}" srcOrd="0" destOrd="0" presId="urn:microsoft.com/office/officeart/2005/8/layout/process1"/>
    <dgm:cxn modelId="{93F7E345-1F32-416A-A753-6224B9FFA416}" srcId="{BF933EED-2A7C-442A-B17C-1B49D3DF4B3C}" destId="{04C1AF96-B780-49C2-91C6-033491A67FAA}" srcOrd="1" destOrd="0" parTransId="{BE24C4CF-6F85-4B0F-9120-7514B77695A9}" sibTransId="{B4312137-762A-4A90-A31A-30FE7EFCB543}"/>
    <dgm:cxn modelId="{A87845D1-5412-4ED2-B2E4-F0A3DDE91F99}" type="presParOf" srcId="{E7262320-E209-4F4A-BBB7-91B57065D709}" destId="{A8A3C5E1-F652-4EF7-AE30-B0F018181175}" srcOrd="0" destOrd="0" presId="urn:microsoft.com/office/officeart/2005/8/layout/process1"/>
    <dgm:cxn modelId="{BD67FCDE-C793-47BE-A056-80E2799DAFBF}" type="presParOf" srcId="{E7262320-E209-4F4A-BBB7-91B57065D709}" destId="{643EC5E6-6D72-433C-A6AB-F27EB77590F2}" srcOrd="1" destOrd="0" presId="urn:microsoft.com/office/officeart/2005/8/layout/process1"/>
    <dgm:cxn modelId="{3B5C18A1-F667-45CA-A2A3-38077F0341E4}" type="presParOf" srcId="{643EC5E6-6D72-433C-A6AB-F27EB77590F2}" destId="{CBBD9E60-044A-458C-B9C6-AEDE378C49DD}" srcOrd="0" destOrd="0" presId="urn:microsoft.com/office/officeart/2005/8/layout/process1"/>
    <dgm:cxn modelId="{A18CDBDB-EE12-4E6C-ACB3-E1E29F7B54B7}" type="presParOf" srcId="{E7262320-E209-4F4A-BBB7-91B57065D709}" destId="{55875398-5A96-4D80-8F22-63EB97580E7F}" srcOrd="2" destOrd="0" presId="urn:microsoft.com/office/officeart/2005/8/layout/process1"/>
    <dgm:cxn modelId="{1CA9D318-BF4B-4C23-BA1A-16F77EDA5DF6}" type="presParOf" srcId="{E7262320-E209-4F4A-BBB7-91B57065D709}" destId="{6D50C7F9-F67E-4B89-945C-8C8CA4360611}" srcOrd="3" destOrd="0" presId="urn:microsoft.com/office/officeart/2005/8/layout/process1"/>
    <dgm:cxn modelId="{15E94300-5619-4FFE-8F50-B1C9ED6DE0DC}" type="presParOf" srcId="{6D50C7F9-F67E-4B89-945C-8C8CA4360611}" destId="{D68AFC05-E5ED-41F3-AC65-4359C05116D1}" srcOrd="0" destOrd="0" presId="urn:microsoft.com/office/officeart/2005/8/layout/process1"/>
    <dgm:cxn modelId="{6867324B-E65C-467A-A6F8-FEC6977E1C70}" type="presParOf" srcId="{E7262320-E209-4F4A-BBB7-91B57065D709}" destId="{52ED8B75-028F-4945-B3C7-7F8C814DDC2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933EED-2A7C-442A-B17C-1B49D3DF4B3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57B2972-52A9-4AC2-B574-A690011078C5}">
      <dgm:prSet phldrT="[Text]" custT="1"/>
      <dgm:spPr/>
      <dgm:t>
        <a:bodyPr/>
        <a:lstStyle/>
        <a:p>
          <a:r>
            <a:rPr lang="en-US" sz="1100" dirty="0" smtClean="0"/>
            <a:t>Cluster configurations</a:t>
          </a:r>
          <a:endParaRPr lang="en-US" sz="1100" dirty="0"/>
        </a:p>
      </dgm:t>
    </dgm:pt>
    <dgm:pt modelId="{C6E5BE12-2DC5-43B4-91A5-599A292A19F3}" type="parTrans" cxnId="{84128446-3438-46A2-A95B-C4CFA71D6257}">
      <dgm:prSet/>
      <dgm:spPr/>
      <dgm:t>
        <a:bodyPr/>
        <a:lstStyle/>
        <a:p>
          <a:endParaRPr lang="en-US"/>
        </a:p>
      </dgm:t>
    </dgm:pt>
    <dgm:pt modelId="{8D28874D-2A54-40D0-A3BB-1EC1E43F0E5A}" type="sibTrans" cxnId="{84128446-3438-46A2-A95B-C4CFA71D6257}">
      <dgm:prSet/>
      <dgm:spPr/>
      <dgm:t>
        <a:bodyPr/>
        <a:lstStyle/>
        <a:p>
          <a:endParaRPr lang="en-US"/>
        </a:p>
      </dgm:t>
    </dgm:pt>
    <dgm:pt modelId="{04C1AF96-B780-49C2-91C6-033491A67FAA}">
      <dgm:prSet phldrT="[Text]" custT="1"/>
      <dgm:spPr/>
      <dgm:t>
        <a:bodyPr/>
        <a:lstStyle/>
        <a:p>
          <a:r>
            <a:rPr lang="en-US" sz="1100" dirty="0" smtClean="0"/>
            <a:t>Measure one configuration of each leaf cluster</a:t>
          </a:r>
          <a:endParaRPr lang="en-US" sz="1100" dirty="0"/>
        </a:p>
      </dgm:t>
    </dgm:pt>
    <dgm:pt modelId="{BE24C4CF-6F85-4B0F-9120-7514B77695A9}" type="parTrans" cxnId="{93F7E345-1F32-416A-A753-6224B9FFA416}">
      <dgm:prSet/>
      <dgm:spPr/>
      <dgm:t>
        <a:bodyPr/>
        <a:lstStyle/>
        <a:p>
          <a:endParaRPr lang="en-US"/>
        </a:p>
      </dgm:t>
    </dgm:pt>
    <dgm:pt modelId="{B4312137-762A-4A90-A31A-30FE7EFCB543}" type="sibTrans" cxnId="{93F7E345-1F32-416A-A753-6224B9FFA416}">
      <dgm:prSet/>
      <dgm:spPr/>
      <dgm:t>
        <a:bodyPr/>
        <a:lstStyle/>
        <a:p>
          <a:endParaRPr lang="en-US"/>
        </a:p>
      </dgm:t>
    </dgm:pt>
    <dgm:pt modelId="{DFC9BBB6-50F0-435E-87FC-2C772C337139}">
      <dgm:prSet phldrT="[Text]" custT="1"/>
      <dgm:spPr/>
      <dgm:t>
        <a:bodyPr/>
        <a:lstStyle/>
        <a:p>
          <a:r>
            <a:rPr lang="en-US" sz="1100" dirty="0" smtClean="0"/>
            <a:t>Build a CART</a:t>
          </a:r>
          <a:endParaRPr lang="en-US" sz="1100" dirty="0"/>
        </a:p>
      </dgm:t>
    </dgm:pt>
    <dgm:pt modelId="{9248AF2E-DD71-4596-B3E7-DB3C11AD25AA}" type="parTrans" cxnId="{C91C49FB-826D-4DDA-B63A-59D3FF13F040}">
      <dgm:prSet/>
      <dgm:spPr/>
      <dgm:t>
        <a:bodyPr/>
        <a:lstStyle/>
        <a:p>
          <a:endParaRPr lang="en-US"/>
        </a:p>
      </dgm:t>
    </dgm:pt>
    <dgm:pt modelId="{9EFD1564-C123-4DAB-936F-0C68F289AA88}" type="sibTrans" cxnId="{C91C49FB-826D-4DDA-B63A-59D3FF13F040}">
      <dgm:prSet/>
      <dgm:spPr/>
      <dgm:t>
        <a:bodyPr/>
        <a:lstStyle/>
        <a:p>
          <a:endParaRPr lang="en-US"/>
        </a:p>
      </dgm:t>
    </dgm:pt>
    <dgm:pt modelId="{1BAA1B29-9AC8-4E3D-9863-AB1DF74CAB4D}">
      <dgm:prSet custT="1"/>
      <dgm:spPr/>
      <dgm:t>
        <a:bodyPr/>
        <a:lstStyle/>
        <a:p>
          <a:r>
            <a:rPr lang="en-US" sz="1100" dirty="0" smtClean="0"/>
            <a:t>Derive Prediction Rules</a:t>
          </a:r>
          <a:endParaRPr lang="en-US" sz="1100" dirty="0"/>
        </a:p>
      </dgm:t>
    </dgm:pt>
    <dgm:pt modelId="{B6A222CB-A20E-4086-B4CB-D3AEA8A8B477}" type="parTrans" cxnId="{75A8986C-ECA0-42BF-B4DF-B8D5050FB576}">
      <dgm:prSet/>
      <dgm:spPr/>
      <dgm:t>
        <a:bodyPr/>
        <a:lstStyle/>
        <a:p>
          <a:endParaRPr lang="en-US"/>
        </a:p>
      </dgm:t>
    </dgm:pt>
    <dgm:pt modelId="{C836CCF5-9DB8-4FBB-8C2C-8D7E648315CF}" type="sibTrans" cxnId="{75A8986C-ECA0-42BF-B4DF-B8D5050FB576}">
      <dgm:prSet/>
      <dgm:spPr/>
      <dgm:t>
        <a:bodyPr/>
        <a:lstStyle/>
        <a:p>
          <a:endParaRPr lang="en-US"/>
        </a:p>
      </dgm:t>
    </dgm:pt>
    <dgm:pt modelId="{E7262320-E209-4F4A-BBB7-91B57065D709}" type="pres">
      <dgm:prSet presAssocID="{BF933EED-2A7C-442A-B17C-1B49D3DF4B3C}" presName="Name0" presStyleCnt="0">
        <dgm:presLayoutVars>
          <dgm:dir/>
          <dgm:resizeHandles val="exact"/>
        </dgm:presLayoutVars>
      </dgm:prSet>
      <dgm:spPr/>
    </dgm:pt>
    <dgm:pt modelId="{A8A3C5E1-F652-4EF7-AE30-B0F018181175}" type="pres">
      <dgm:prSet presAssocID="{457B2972-52A9-4AC2-B574-A690011078C5}" presName="node" presStyleLbl="node1" presStyleIdx="0" presStyleCnt="4" custLinFactNeighborX="3254" custLinFactNeighborY="-49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EC5E6-6D72-433C-A6AB-F27EB77590F2}" type="pres">
      <dgm:prSet presAssocID="{8D28874D-2A54-40D0-A3BB-1EC1E43F0E5A}" presName="sibTrans" presStyleLbl="sibTrans2D1" presStyleIdx="0" presStyleCnt="3"/>
      <dgm:spPr/>
    </dgm:pt>
    <dgm:pt modelId="{CBBD9E60-044A-458C-B9C6-AEDE378C49DD}" type="pres">
      <dgm:prSet presAssocID="{8D28874D-2A54-40D0-A3BB-1EC1E43F0E5A}" presName="connectorText" presStyleLbl="sibTrans2D1" presStyleIdx="0" presStyleCnt="3"/>
      <dgm:spPr/>
    </dgm:pt>
    <dgm:pt modelId="{55875398-5A96-4D80-8F22-63EB97580E7F}" type="pres">
      <dgm:prSet presAssocID="{04C1AF96-B780-49C2-91C6-033491A67FAA}" presName="node" presStyleLbl="node1" presStyleIdx="1" presStyleCnt="4" custLinFactY="-13918" custLinFactNeighborX="-390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C7F9-F67E-4B89-945C-8C8CA4360611}" type="pres">
      <dgm:prSet presAssocID="{B4312137-762A-4A90-A31A-30FE7EFCB543}" presName="sibTrans" presStyleLbl="sibTrans2D1" presStyleIdx="1" presStyleCnt="3"/>
      <dgm:spPr/>
    </dgm:pt>
    <dgm:pt modelId="{D68AFC05-E5ED-41F3-AC65-4359C05116D1}" type="pres">
      <dgm:prSet presAssocID="{B4312137-762A-4A90-A31A-30FE7EFCB543}" presName="connectorText" presStyleLbl="sibTrans2D1" presStyleIdx="1" presStyleCnt="3"/>
      <dgm:spPr/>
    </dgm:pt>
    <dgm:pt modelId="{6AE92C16-6514-4397-875C-3BB60F33C76A}" type="pres">
      <dgm:prSet presAssocID="{DFC9BBB6-50F0-435E-87FC-2C772C337139}" presName="node" presStyleLbl="node1" presStyleIdx="2" presStyleCnt="4" custLinFactY="-13918" custLinFactNeighborX="-390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122EE-7F82-416D-93C6-33884A59725F}" type="pres">
      <dgm:prSet presAssocID="{9EFD1564-C123-4DAB-936F-0C68F289AA88}" presName="sibTrans" presStyleLbl="sibTrans2D1" presStyleIdx="2" presStyleCnt="3"/>
      <dgm:spPr/>
    </dgm:pt>
    <dgm:pt modelId="{AFB6ACFD-C246-4693-A12B-0FBD4B961141}" type="pres">
      <dgm:prSet presAssocID="{9EFD1564-C123-4DAB-936F-0C68F289AA88}" presName="connectorText" presStyleLbl="sibTrans2D1" presStyleIdx="2" presStyleCnt="3"/>
      <dgm:spPr/>
    </dgm:pt>
    <dgm:pt modelId="{52ED8B75-028F-4945-B3C7-7F8C814DDC2F}" type="pres">
      <dgm:prSet presAssocID="{1BAA1B29-9AC8-4E3D-9863-AB1DF74CAB4D}" presName="node" presStyleLbl="node1" presStyleIdx="3" presStyleCnt="4" custLinFactY="-99786" custLinFactNeighborX="907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3AF3EB-FB50-4230-80D4-F9699EC43C9D}" type="presOf" srcId="{B4312137-762A-4A90-A31A-30FE7EFCB543}" destId="{D68AFC05-E5ED-41F3-AC65-4359C05116D1}" srcOrd="1" destOrd="0" presId="urn:microsoft.com/office/officeart/2005/8/layout/process1"/>
    <dgm:cxn modelId="{0EDBF552-BC9E-4B1E-941C-608E231664C6}" type="presOf" srcId="{BF933EED-2A7C-442A-B17C-1B49D3DF4B3C}" destId="{E7262320-E209-4F4A-BBB7-91B57065D709}" srcOrd="0" destOrd="0" presId="urn:microsoft.com/office/officeart/2005/8/layout/process1"/>
    <dgm:cxn modelId="{75A8986C-ECA0-42BF-B4DF-B8D5050FB576}" srcId="{BF933EED-2A7C-442A-B17C-1B49D3DF4B3C}" destId="{1BAA1B29-9AC8-4E3D-9863-AB1DF74CAB4D}" srcOrd="3" destOrd="0" parTransId="{B6A222CB-A20E-4086-B4CB-D3AEA8A8B477}" sibTransId="{C836CCF5-9DB8-4FBB-8C2C-8D7E648315CF}"/>
    <dgm:cxn modelId="{4C630AF7-5DCD-4BF9-9E2A-127A1A11D2DE}" type="presOf" srcId="{04C1AF96-B780-49C2-91C6-033491A67FAA}" destId="{55875398-5A96-4D80-8F22-63EB97580E7F}" srcOrd="0" destOrd="0" presId="urn:microsoft.com/office/officeart/2005/8/layout/process1"/>
    <dgm:cxn modelId="{72CE6025-03E3-4DA6-A3B9-8C5F668E955F}" type="presOf" srcId="{1BAA1B29-9AC8-4E3D-9863-AB1DF74CAB4D}" destId="{52ED8B75-028F-4945-B3C7-7F8C814DDC2F}" srcOrd="0" destOrd="0" presId="urn:microsoft.com/office/officeart/2005/8/layout/process1"/>
    <dgm:cxn modelId="{26072F2C-9C55-423D-A8B3-4CAFBFED1BD1}" type="presOf" srcId="{457B2972-52A9-4AC2-B574-A690011078C5}" destId="{A8A3C5E1-F652-4EF7-AE30-B0F018181175}" srcOrd="0" destOrd="0" presId="urn:microsoft.com/office/officeart/2005/8/layout/process1"/>
    <dgm:cxn modelId="{CADD8522-C08F-4843-B5D4-95AF4BA296F0}" type="presOf" srcId="{B4312137-762A-4A90-A31A-30FE7EFCB543}" destId="{6D50C7F9-F67E-4B89-945C-8C8CA4360611}" srcOrd="0" destOrd="0" presId="urn:microsoft.com/office/officeart/2005/8/layout/process1"/>
    <dgm:cxn modelId="{496190A5-9357-411A-9109-11D372B0D739}" type="presOf" srcId="{9EFD1564-C123-4DAB-936F-0C68F289AA88}" destId="{AFB6ACFD-C246-4693-A12B-0FBD4B961141}" srcOrd="1" destOrd="0" presId="urn:microsoft.com/office/officeart/2005/8/layout/process1"/>
    <dgm:cxn modelId="{84128446-3438-46A2-A95B-C4CFA71D6257}" srcId="{BF933EED-2A7C-442A-B17C-1B49D3DF4B3C}" destId="{457B2972-52A9-4AC2-B574-A690011078C5}" srcOrd="0" destOrd="0" parTransId="{C6E5BE12-2DC5-43B4-91A5-599A292A19F3}" sibTransId="{8D28874D-2A54-40D0-A3BB-1EC1E43F0E5A}"/>
    <dgm:cxn modelId="{A1CDF47B-0296-4ABA-AE66-E2BC0006F967}" type="presOf" srcId="{9EFD1564-C123-4DAB-936F-0C68F289AA88}" destId="{BD1122EE-7F82-416D-93C6-33884A59725F}" srcOrd="0" destOrd="0" presId="urn:microsoft.com/office/officeart/2005/8/layout/process1"/>
    <dgm:cxn modelId="{C91C49FB-826D-4DDA-B63A-59D3FF13F040}" srcId="{BF933EED-2A7C-442A-B17C-1B49D3DF4B3C}" destId="{DFC9BBB6-50F0-435E-87FC-2C772C337139}" srcOrd="2" destOrd="0" parTransId="{9248AF2E-DD71-4596-B3E7-DB3C11AD25AA}" sibTransId="{9EFD1564-C123-4DAB-936F-0C68F289AA88}"/>
    <dgm:cxn modelId="{93F7E345-1F32-416A-A753-6224B9FFA416}" srcId="{BF933EED-2A7C-442A-B17C-1B49D3DF4B3C}" destId="{04C1AF96-B780-49C2-91C6-033491A67FAA}" srcOrd="1" destOrd="0" parTransId="{BE24C4CF-6F85-4B0F-9120-7514B77695A9}" sibTransId="{B4312137-762A-4A90-A31A-30FE7EFCB543}"/>
    <dgm:cxn modelId="{EE4CF6C3-A739-489F-946D-51B13AD4B6E6}" type="presOf" srcId="{8D28874D-2A54-40D0-A3BB-1EC1E43F0E5A}" destId="{CBBD9E60-044A-458C-B9C6-AEDE378C49DD}" srcOrd="1" destOrd="0" presId="urn:microsoft.com/office/officeart/2005/8/layout/process1"/>
    <dgm:cxn modelId="{B91EDD24-0EBF-4E07-9037-D2A4C551D40A}" type="presOf" srcId="{8D28874D-2A54-40D0-A3BB-1EC1E43F0E5A}" destId="{643EC5E6-6D72-433C-A6AB-F27EB77590F2}" srcOrd="0" destOrd="0" presId="urn:microsoft.com/office/officeart/2005/8/layout/process1"/>
    <dgm:cxn modelId="{603D2376-7BC7-4A3B-94B1-20EC1417A3E6}" type="presOf" srcId="{DFC9BBB6-50F0-435E-87FC-2C772C337139}" destId="{6AE92C16-6514-4397-875C-3BB60F33C76A}" srcOrd="0" destOrd="0" presId="urn:microsoft.com/office/officeart/2005/8/layout/process1"/>
    <dgm:cxn modelId="{112AAADE-4AB3-4307-A82F-9409B821C1D2}" type="presParOf" srcId="{E7262320-E209-4F4A-BBB7-91B57065D709}" destId="{A8A3C5E1-F652-4EF7-AE30-B0F018181175}" srcOrd="0" destOrd="0" presId="urn:microsoft.com/office/officeart/2005/8/layout/process1"/>
    <dgm:cxn modelId="{8705BFF6-0E99-43DC-9BE2-F76BC19488D3}" type="presParOf" srcId="{E7262320-E209-4F4A-BBB7-91B57065D709}" destId="{643EC5E6-6D72-433C-A6AB-F27EB77590F2}" srcOrd="1" destOrd="0" presId="urn:microsoft.com/office/officeart/2005/8/layout/process1"/>
    <dgm:cxn modelId="{FB46E80B-D4F0-433B-9724-C50F7E3BA0DB}" type="presParOf" srcId="{643EC5E6-6D72-433C-A6AB-F27EB77590F2}" destId="{CBBD9E60-044A-458C-B9C6-AEDE378C49DD}" srcOrd="0" destOrd="0" presId="urn:microsoft.com/office/officeart/2005/8/layout/process1"/>
    <dgm:cxn modelId="{25AB4506-1B42-4181-BBC9-DE6434CA581D}" type="presParOf" srcId="{E7262320-E209-4F4A-BBB7-91B57065D709}" destId="{55875398-5A96-4D80-8F22-63EB97580E7F}" srcOrd="2" destOrd="0" presId="urn:microsoft.com/office/officeart/2005/8/layout/process1"/>
    <dgm:cxn modelId="{F0EF9FE9-1909-44F3-9883-3A124E54BE88}" type="presParOf" srcId="{E7262320-E209-4F4A-BBB7-91B57065D709}" destId="{6D50C7F9-F67E-4B89-945C-8C8CA4360611}" srcOrd="3" destOrd="0" presId="urn:microsoft.com/office/officeart/2005/8/layout/process1"/>
    <dgm:cxn modelId="{D72B61E2-AF28-4F91-A512-EA298FE6CC8C}" type="presParOf" srcId="{6D50C7F9-F67E-4B89-945C-8C8CA4360611}" destId="{D68AFC05-E5ED-41F3-AC65-4359C05116D1}" srcOrd="0" destOrd="0" presId="urn:microsoft.com/office/officeart/2005/8/layout/process1"/>
    <dgm:cxn modelId="{6D4DE175-76A0-430F-B89D-46FFCE78CAED}" type="presParOf" srcId="{E7262320-E209-4F4A-BBB7-91B57065D709}" destId="{6AE92C16-6514-4397-875C-3BB60F33C76A}" srcOrd="4" destOrd="0" presId="urn:microsoft.com/office/officeart/2005/8/layout/process1"/>
    <dgm:cxn modelId="{A7774DED-995D-4485-9739-C45150020727}" type="presParOf" srcId="{E7262320-E209-4F4A-BBB7-91B57065D709}" destId="{BD1122EE-7F82-416D-93C6-33884A59725F}" srcOrd="5" destOrd="0" presId="urn:microsoft.com/office/officeart/2005/8/layout/process1"/>
    <dgm:cxn modelId="{2F085FF0-D3CE-4DFA-897D-8D5122814D3C}" type="presParOf" srcId="{BD1122EE-7F82-416D-93C6-33884A59725F}" destId="{AFB6ACFD-C246-4693-A12B-0FBD4B961141}" srcOrd="0" destOrd="0" presId="urn:microsoft.com/office/officeart/2005/8/layout/process1"/>
    <dgm:cxn modelId="{AACF571D-99A0-4E3B-95CF-07F8F75CBB87}" type="presParOf" srcId="{E7262320-E209-4F4A-BBB7-91B57065D709}" destId="{52ED8B75-028F-4945-B3C7-7F8C814DDC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6143" y="111143"/>
          <a:ext cx="1836171" cy="1153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23" y="144923"/>
        <a:ext cx="1768611" cy="1085785"/>
      </dsp:txXfrm>
    </dsp:sp>
    <dsp:sp modelId="{6759E248-8EEC-4C71-806E-55CE0477B507}">
      <dsp:nvSpPr>
        <dsp:cNvPr id="0" name=""/>
        <dsp:cNvSpPr/>
      </dsp:nvSpPr>
      <dsp:spPr>
        <a:xfrm>
          <a:off x="2025931" y="460131"/>
          <a:ext cx="389268" cy="455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025931" y="551205"/>
        <a:ext cx="272488" cy="273222"/>
      </dsp:txXfrm>
    </dsp:sp>
    <dsp:sp modelId="{C9E39DCD-DB2D-4196-A86B-E8579F7D9952}">
      <dsp:nvSpPr>
        <dsp:cNvPr id="0" name=""/>
        <dsp:cNvSpPr/>
      </dsp:nvSpPr>
      <dsp:spPr>
        <a:xfrm>
          <a:off x="2576782" y="111143"/>
          <a:ext cx="1836171" cy="1153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610562" y="144923"/>
        <a:ext cx="1768611" cy="1085785"/>
      </dsp:txXfrm>
    </dsp:sp>
    <dsp:sp modelId="{09D76209-7A52-4FF2-BEBE-612ABCB49683}">
      <dsp:nvSpPr>
        <dsp:cNvPr id="0" name=""/>
        <dsp:cNvSpPr/>
      </dsp:nvSpPr>
      <dsp:spPr>
        <a:xfrm>
          <a:off x="4596571" y="460131"/>
          <a:ext cx="389268" cy="455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596571" y="551205"/>
        <a:ext cx="272488" cy="273222"/>
      </dsp:txXfrm>
    </dsp:sp>
    <dsp:sp modelId="{B9C9112B-C191-4FC1-8014-565CE30D8C9F}">
      <dsp:nvSpPr>
        <dsp:cNvPr id="0" name=""/>
        <dsp:cNvSpPr/>
      </dsp:nvSpPr>
      <dsp:spPr>
        <a:xfrm>
          <a:off x="5147422" y="111143"/>
          <a:ext cx="1836171" cy="1153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5181202" y="144923"/>
        <a:ext cx="1768611" cy="1085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CE75F-DF1F-407D-A7E3-CC230DDAAC73}">
      <dsp:nvSpPr>
        <dsp:cNvPr id="0" name=""/>
        <dsp:cNvSpPr/>
      </dsp:nvSpPr>
      <dsp:spPr>
        <a:xfrm>
          <a:off x="653790" y="246112"/>
          <a:ext cx="1004963" cy="669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Configuration</a:t>
          </a:r>
          <a:endParaRPr lang="en-US" sz="1100" kern="1200" dirty="0"/>
        </a:p>
      </dsp:txBody>
      <dsp:txXfrm>
        <a:off x="673413" y="265735"/>
        <a:ext cx="965717" cy="630729"/>
      </dsp:txXfrm>
    </dsp:sp>
    <dsp:sp modelId="{BD9CCB5D-34AD-436B-A677-487BDB3F5F4D}">
      <dsp:nvSpPr>
        <dsp:cNvPr id="0" name=""/>
        <dsp:cNvSpPr/>
      </dsp:nvSpPr>
      <dsp:spPr>
        <a:xfrm>
          <a:off x="503046" y="916088"/>
          <a:ext cx="653226" cy="267990"/>
        </a:xfrm>
        <a:custGeom>
          <a:avLst/>
          <a:gdLst/>
          <a:ahLst/>
          <a:cxnLst/>
          <a:rect l="0" t="0" r="0" b="0"/>
          <a:pathLst>
            <a:path>
              <a:moveTo>
                <a:pt x="653226" y="0"/>
              </a:moveTo>
              <a:lnTo>
                <a:pt x="653226" y="133995"/>
              </a:lnTo>
              <a:lnTo>
                <a:pt x="0" y="133995"/>
              </a:lnTo>
              <a:lnTo>
                <a:pt x="0" y="2679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70CFC-A8F3-4782-A339-8FB9141B1A81}">
      <dsp:nvSpPr>
        <dsp:cNvPr id="0" name=""/>
        <dsp:cNvSpPr/>
      </dsp:nvSpPr>
      <dsp:spPr>
        <a:xfrm>
          <a:off x="564" y="1184078"/>
          <a:ext cx="1004963" cy="669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N-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dimensional Vector</a:t>
          </a:r>
          <a:endParaRPr lang="en-US" sz="1100" kern="1200" dirty="0"/>
        </a:p>
      </dsp:txBody>
      <dsp:txXfrm>
        <a:off x="20187" y="1203701"/>
        <a:ext cx="965717" cy="630729"/>
      </dsp:txXfrm>
    </dsp:sp>
    <dsp:sp modelId="{240ACF0C-FFE4-4385-912E-4F3B3FA7AF06}">
      <dsp:nvSpPr>
        <dsp:cNvPr id="0" name=""/>
        <dsp:cNvSpPr/>
      </dsp:nvSpPr>
      <dsp:spPr>
        <a:xfrm>
          <a:off x="456761" y="1854054"/>
          <a:ext cx="91440" cy="423183"/>
        </a:xfrm>
        <a:custGeom>
          <a:avLst/>
          <a:gdLst/>
          <a:ahLst/>
          <a:cxnLst/>
          <a:rect l="0" t="0" r="0" b="0"/>
          <a:pathLst>
            <a:path>
              <a:moveTo>
                <a:pt x="46284" y="0"/>
              </a:moveTo>
              <a:lnTo>
                <a:pt x="46284" y="211591"/>
              </a:lnTo>
              <a:lnTo>
                <a:pt x="45720" y="211591"/>
              </a:lnTo>
              <a:lnTo>
                <a:pt x="45720" y="423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A6266-1549-4122-9116-7D01330046EC}">
      <dsp:nvSpPr>
        <dsp:cNvPr id="0" name=""/>
        <dsp:cNvSpPr/>
      </dsp:nvSpPr>
      <dsp:spPr>
        <a:xfrm>
          <a:off x="0" y="2277237"/>
          <a:ext cx="1004963" cy="669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(500, 0.5, 1)</a:t>
          </a:r>
          <a:endParaRPr lang="en-US" sz="1100" kern="1200" dirty="0"/>
        </a:p>
      </dsp:txBody>
      <dsp:txXfrm>
        <a:off x="19623" y="2296860"/>
        <a:ext cx="965717" cy="630729"/>
      </dsp:txXfrm>
    </dsp:sp>
    <dsp:sp modelId="{B8B190F2-5F3F-415A-89BF-1364E803CE0C}">
      <dsp:nvSpPr>
        <dsp:cNvPr id="0" name=""/>
        <dsp:cNvSpPr/>
      </dsp:nvSpPr>
      <dsp:spPr>
        <a:xfrm>
          <a:off x="1156272" y="916088"/>
          <a:ext cx="653226" cy="267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995"/>
              </a:lnTo>
              <a:lnTo>
                <a:pt x="653226" y="133995"/>
              </a:lnTo>
              <a:lnTo>
                <a:pt x="653226" y="2679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A347-CDC1-4F60-98D2-57C1BF40D7B5}">
      <dsp:nvSpPr>
        <dsp:cNvPr id="0" name=""/>
        <dsp:cNvSpPr/>
      </dsp:nvSpPr>
      <dsp:spPr>
        <a:xfrm>
          <a:off x="1307017" y="1184078"/>
          <a:ext cx="1004963" cy="669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Logical Expression</a:t>
          </a:r>
          <a:endParaRPr lang="en-US" sz="1100" kern="1200" dirty="0"/>
        </a:p>
      </dsp:txBody>
      <dsp:txXfrm>
        <a:off x="1326640" y="1203701"/>
        <a:ext cx="965717" cy="630729"/>
      </dsp:txXfrm>
    </dsp:sp>
    <dsp:sp modelId="{6A81C8D2-644F-4805-849C-A86BEA69D741}">
      <dsp:nvSpPr>
        <dsp:cNvPr id="0" name=""/>
        <dsp:cNvSpPr/>
      </dsp:nvSpPr>
      <dsp:spPr>
        <a:xfrm>
          <a:off x="1763778" y="1854054"/>
          <a:ext cx="91440" cy="4645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2287"/>
              </a:lnTo>
              <a:lnTo>
                <a:pt x="46284" y="232287"/>
              </a:lnTo>
              <a:lnTo>
                <a:pt x="46284" y="4645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5249C-ED2E-4DDB-AA26-B969237A7F01}">
      <dsp:nvSpPr>
        <dsp:cNvPr id="0" name=""/>
        <dsp:cNvSpPr/>
      </dsp:nvSpPr>
      <dsp:spPr>
        <a:xfrm>
          <a:off x="1307581" y="2318628"/>
          <a:ext cx="1004963" cy="669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lumMod val="75000"/>
              </a:schemeClr>
            </a:gs>
            <a:gs pos="50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 </a:t>
          </a:r>
          <a:r>
            <a:rPr lang="en-US" sz="1100" b="0" i="0" kern="1200" dirty="0" smtClean="0"/>
            <a:t>∧ ¬b ∧ c </a:t>
          </a:r>
          <a:endParaRPr lang="en-US" sz="1100" kern="1200" dirty="0"/>
        </a:p>
      </dsp:txBody>
      <dsp:txXfrm>
        <a:off x="1327204" y="2338251"/>
        <a:ext cx="965717" cy="630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426084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447795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1908602" y="1197026"/>
          <a:ext cx="59300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93007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90280" y="1209447"/>
        <a:ext cx="29650" cy="29650"/>
      </dsp:txXfrm>
    </dsp:sp>
    <dsp:sp modelId="{064E4F55-ACBD-4AA1-908D-DDB03D5C65E6}">
      <dsp:nvSpPr>
        <dsp:cNvPr id="0" name=""/>
        <dsp:cNvSpPr/>
      </dsp:nvSpPr>
      <dsp:spPr>
        <a:xfrm>
          <a:off x="2501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523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289469">
          <a:off x="3761419" y="770802"/>
          <a:ext cx="1038424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54670" y="772088"/>
        <a:ext cx="51921" cy="51921"/>
      </dsp:txXfrm>
    </dsp:sp>
    <dsp:sp modelId="{F38D57A1-A1B8-4497-9ADF-796C8961B215}">
      <dsp:nvSpPr>
        <dsp:cNvPr id="0" name=""/>
        <dsp:cNvSpPr/>
      </dsp:nvSpPr>
      <dsp:spPr>
        <a:xfrm>
          <a:off x="4577134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598845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3984127" y="1197026"/>
          <a:ext cx="593007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65805" y="1209447"/>
        <a:ext cx="29650" cy="29650"/>
      </dsp:txXfrm>
    </dsp:sp>
    <dsp:sp modelId="{1140EA6D-19FA-4DDA-B019-ABFA1109C9B1}">
      <dsp:nvSpPr>
        <dsp:cNvPr id="0" name=""/>
        <dsp:cNvSpPr/>
      </dsp:nvSpPr>
      <dsp:spPr>
        <a:xfrm>
          <a:off x="4577134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4598845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310531">
          <a:off x="3761419" y="1623250"/>
          <a:ext cx="1038424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54670" y="1624536"/>
        <a:ext cx="51921" cy="51921"/>
      </dsp:txXfrm>
    </dsp:sp>
    <dsp:sp modelId="{1FF40DD5-AE38-4AFB-AF41-A943D57C337B}">
      <dsp:nvSpPr>
        <dsp:cNvPr id="0" name=""/>
        <dsp:cNvSpPr/>
      </dsp:nvSpPr>
      <dsp:spPr>
        <a:xfrm>
          <a:off x="4577134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4598845" y="1727802"/>
        <a:ext cx="1439096" cy="69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E5178-D43E-4028-9EB8-3F4538AD0B91}">
      <dsp:nvSpPr>
        <dsp:cNvPr id="0" name=""/>
        <dsp:cNvSpPr/>
      </dsp:nvSpPr>
      <dsp:spPr>
        <a:xfrm rot="17123096">
          <a:off x="1540" y="-115014"/>
          <a:ext cx="1128313" cy="11203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53A2B-F7A5-4303-AA3E-6878CFD8960F}">
      <dsp:nvSpPr>
        <dsp:cNvPr id="0" name=""/>
        <dsp:cNvSpPr/>
      </dsp:nvSpPr>
      <dsp:spPr>
        <a:xfrm>
          <a:off x="185219" y="672207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Chose 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random</a:t>
          </a:r>
          <a:br>
            <a:rPr lang="en-US" sz="1200" kern="1200" smtClean="0"/>
          </a:br>
          <a:r>
            <a:rPr lang="en-US" sz="1200" kern="1200" smtClean="0"/>
            <a:t>sample</a:t>
          </a:r>
          <a:endParaRPr lang="en-US" sz="1200" kern="1200" dirty="0"/>
        </a:p>
      </dsp:txBody>
      <dsp:txXfrm>
        <a:off x="218033" y="705021"/>
        <a:ext cx="1062685" cy="1054717"/>
      </dsp:txXfrm>
    </dsp:sp>
    <dsp:sp modelId="{94703DF1-F529-47EE-92D5-B9C4F96E36D4}">
      <dsp:nvSpPr>
        <dsp:cNvPr id="0" name=""/>
        <dsp:cNvSpPr/>
      </dsp:nvSpPr>
      <dsp:spPr>
        <a:xfrm>
          <a:off x="1346957" y="368127"/>
          <a:ext cx="217807" cy="271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46957" y="422350"/>
        <a:ext cx="152465" cy="162671"/>
      </dsp:txXfrm>
    </dsp:sp>
    <dsp:sp modelId="{2C8EBDF6-61F9-4E71-9B4E-33FA1C93A53E}">
      <dsp:nvSpPr>
        <dsp:cNvPr id="0" name=""/>
        <dsp:cNvSpPr/>
      </dsp:nvSpPr>
      <dsp:spPr>
        <a:xfrm>
          <a:off x="1750819" y="0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A97DF-933E-4A63-BCC5-160CC03BD45C}">
      <dsp:nvSpPr>
        <dsp:cNvPr id="0" name=""/>
        <dsp:cNvSpPr/>
      </dsp:nvSpPr>
      <dsp:spPr>
        <a:xfrm>
          <a:off x="1934498" y="672207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Measure</a:t>
          </a:r>
          <a:br>
            <a:rPr lang="en-US" sz="1200" kern="1200" dirty="0" smtClean="0"/>
          </a:br>
          <a:r>
            <a:rPr lang="en-US" sz="1200" kern="1200" dirty="0" smtClean="0"/>
            <a:t>all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chosen</a:t>
          </a:r>
          <a:br>
            <a:rPr lang="en-US" sz="1200" kern="1200" dirty="0" smtClean="0"/>
          </a:br>
          <a:r>
            <a:rPr lang="en-US" sz="1200" kern="1200" dirty="0" smtClean="0"/>
            <a:t>configurations</a:t>
          </a:r>
          <a:endParaRPr lang="en-US" sz="1200" kern="1200" dirty="0"/>
        </a:p>
      </dsp:txBody>
      <dsp:txXfrm>
        <a:off x="1967312" y="705021"/>
        <a:ext cx="1062685" cy="1054717"/>
      </dsp:txXfrm>
    </dsp:sp>
    <dsp:sp modelId="{5DD02C1F-CCC0-4832-9DE0-1D080F9C9632}">
      <dsp:nvSpPr>
        <dsp:cNvPr id="0" name=""/>
        <dsp:cNvSpPr/>
      </dsp:nvSpPr>
      <dsp:spPr>
        <a:xfrm>
          <a:off x="3096377" y="387680"/>
          <a:ext cx="217525" cy="271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096377" y="441903"/>
        <a:ext cx="152268" cy="162671"/>
      </dsp:txXfrm>
    </dsp:sp>
    <dsp:sp modelId="{CC41F950-D86B-4A8D-9673-5F2A5B57B0BB}">
      <dsp:nvSpPr>
        <dsp:cNvPr id="0" name=""/>
        <dsp:cNvSpPr/>
      </dsp:nvSpPr>
      <dsp:spPr>
        <a:xfrm>
          <a:off x="3500098" y="73522"/>
          <a:ext cx="1173863" cy="8262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4D28A-C6FE-4A5E-BD5A-0D15437F53F5}">
      <dsp:nvSpPr>
        <dsp:cNvPr id="0" name=""/>
        <dsp:cNvSpPr/>
      </dsp:nvSpPr>
      <dsp:spPr>
        <a:xfrm>
          <a:off x="3695697" y="672207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Generate CART</a:t>
          </a:r>
          <a:endParaRPr lang="en-US" sz="1200" kern="1200" dirty="0"/>
        </a:p>
      </dsp:txBody>
      <dsp:txXfrm>
        <a:off x="3728511" y="705021"/>
        <a:ext cx="1062685" cy="1054717"/>
      </dsp:txXfrm>
    </dsp:sp>
    <dsp:sp modelId="{1DA8C5F1-6C63-4779-A6EC-62FF760FEE0D}">
      <dsp:nvSpPr>
        <dsp:cNvPr id="0" name=""/>
        <dsp:cNvSpPr/>
      </dsp:nvSpPr>
      <dsp:spPr>
        <a:xfrm>
          <a:off x="4883235" y="388959"/>
          <a:ext cx="209551" cy="271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883235" y="443182"/>
        <a:ext cx="146686" cy="162671"/>
      </dsp:txXfrm>
    </dsp:sp>
    <dsp:sp modelId="{390D56AD-B000-4C09-8950-3E70C1855E70}">
      <dsp:nvSpPr>
        <dsp:cNvPr id="0" name=""/>
        <dsp:cNvSpPr/>
      </dsp:nvSpPr>
      <dsp:spPr>
        <a:xfrm>
          <a:off x="5272152" y="0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2BFA1-E4BC-4294-B4CC-70465924CE4D}">
      <dsp:nvSpPr>
        <dsp:cNvPr id="0" name=""/>
        <dsp:cNvSpPr/>
      </dsp:nvSpPr>
      <dsp:spPr>
        <a:xfrm>
          <a:off x="5455831" y="664443"/>
          <a:ext cx="1128313" cy="112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Derive Prediction Rules</a:t>
          </a:r>
          <a:endParaRPr lang="en-US" sz="1200" kern="1200" dirty="0"/>
        </a:p>
      </dsp:txBody>
      <dsp:txXfrm>
        <a:off x="5488645" y="697257"/>
        <a:ext cx="1062685" cy="1054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86032" y="-9813"/>
          <a:ext cx="2309412" cy="2309412"/>
        </a:xfrm>
        <a:prstGeom prst="circularArrow">
          <a:avLst>
            <a:gd name="adj1" fmla="val 5544"/>
            <a:gd name="adj2" fmla="val 330680"/>
            <a:gd name="adj3" fmla="val 14003184"/>
            <a:gd name="adj4" fmla="val 1724915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53926" y="357"/>
          <a:ext cx="973624" cy="486812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  <a:endParaRPr lang="en-US" sz="900" kern="1200" dirty="0"/>
        </a:p>
      </dsp:txBody>
      <dsp:txXfrm>
        <a:off x="977690" y="24121"/>
        <a:ext cx="926096" cy="439284"/>
      </dsp:txXfrm>
    </dsp:sp>
    <dsp:sp modelId="{2A828693-5A9C-4FBC-9DCE-14BDA687CFC0}">
      <dsp:nvSpPr>
        <dsp:cNvPr id="0" name=""/>
        <dsp:cNvSpPr/>
      </dsp:nvSpPr>
      <dsp:spPr>
        <a:xfrm>
          <a:off x="1890549" y="680854"/>
          <a:ext cx="973624" cy="486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(1 or more) random configuration(s)</a:t>
          </a:r>
          <a:endParaRPr lang="en-US" sz="900" kern="1200" dirty="0"/>
        </a:p>
      </dsp:txBody>
      <dsp:txXfrm>
        <a:off x="1914313" y="704618"/>
        <a:ext cx="926096" cy="439284"/>
      </dsp:txXfrm>
    </dsp:sp>
    <dsp:sp modelId="{191FCE4C-9ACB-491A-B3C1-85D9E9093839}">
      <dsp:nvSpPr>
        <dsp:cNvPr id="0" name=""/>
        <dsp:cNvSpPr/>
      </dsp:nvSpPr>
      <dsp:spPr>
        <a:xfrm>
          <a:off x="1532791" y="1781921"/>
          <a:ext cx="973624" cy="486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Build a performance model (CART)</a:t>
          </a:r>
          <a:endParaRPr lang="en-US" sz="900" kern="1200" dirty="0"/>
        </a:p>
      </dsp:txBody>
      <dsp:txXfrm>
        <a:off x="1556555" y="1805685"/>
        <a:ext cx="926096" cy="439284"/>
      </dsp:txXfrm>
    </dsp:sp>
    <dsp:sp modelId="{5A8AD4EF-CDA2-49F2-A7DE-FF7ED95EA06D}">
      <dsp:nvSpPr>
        <dsp:cNvPr id="0" name=""/>
        <dsp:cNvSpPr/>
      </dsp:nvSpPr>
      <dsp:spPr>
        <a:xfrm>
          <a:off x="375061" y="1781921"/>
          <a:ext cx="973624" cy="486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mean errors</a:t>
          </a:r>
          <a:endParaRPr lang="en-US" sz="900" kern="1200" dirty="0"/>
        </a:p>
      </dsp:txBody>
      <dsp:txXfrm>
        <a:off x="398825" y="1805685"/>
        <a:ext cx="926096" cy="439284"/>
      </dsp:txXfrm>
    </dsp:sp>
    <dsp:sp modelId="{A2079E9E-B29C-4936-A9B5-5119603F1EDB}">
      <dsp:nvSpPr>
        <dsp:cNvPr id="0" name=""/>
        <dsp:cNvSpPr/>
      </dsp:nvSpPr>
      <dsp:spPr>
        <a:xfrm>
          <a:off x="17302" y="680854"/>
          <a:ext cx="973624" cy="4868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to learning curve</a:t>
          </a:r>
          <a:endParaRPr lang="en-US" sz="900" kern="1200" dirty="0"/>
        </a:p>
      </dsp:txBody>
      <dsp:txXfrm>
        <a:off x="41066" y="704618"/>
        <a:ext cx="926096" cy="4392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3C5E1-F652-4EF7-AE30-B0F018181175}">
      <dsp:nvSpPr>
        <dsp:cNvPr id="0" name=""/>
        <dsp:cNvSpPr/>
      </dsp:nvSpPr>
      <dsp:spPr>
        <a:xfrm>
          <a:off x="0" y="0"/>
          <a:ext cx="1001162" cy="600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Chose random sample</a:t>
          </a:r>
          <a:endParaRPr lang="en-US" sz="1000" kern="1200" dirty="0"/>
        </a:p>
      </dsp:txBody>
      <dsp:txXfrm>
        <a:off x="17594" y="17594"/>
        <a:ext cx="965974" cy="565509"/>
      </dsp:txXfrm>
    </dsp:sp>
    <dsp:sp modelId="{643EC5E6-6D72-433C-A6AB-F27EB77590F2}">
      <dsp:nvSpPr>
        <dsp:cNvPr id="0" name=""/>
        <dsp:cNvSpPr/>
      </dsp:nvSpPr>
      <dsp:spPr>
        <a:xfrm>
          <a:off x="1098208" y="176204"/>
          <a:ext cx="205737" cy="248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098208" y="225862"/>
        <a:ext cx="144016" cy="148972"/>
      </dsp:txXfrm>
    </dsp:sp>
    <dsp:sp modelId="{55875398-5A96-4D80-8F22-63EB97580E7F}">
      <dsp:nvSpPr>
        <dsp:cNvPr id="0" name=""/>
        <dsp:cNvSpPr/>
      </dsp:nvSpPr>
      <dsp:spPr>
        <a:xfrm>
          <a:off x="1389347" y="0"/>
          <a:ext cx="1001162" cy="600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Measure all chosen configurations</a:t>
          </a:r>
          <a:endParaRPr lang="en-US" sz="1000" kern="1200" dirty="0"/>
        </a:p>
      </dsp:txBody>
      <dsp:txXfrm>
        <a:off x="1406941" y="17594"/>
        <a:ext cx="965974" cy="565509"/>
      </dsp:txXfrm>
    </dsp:sp>
    <dsp:sp modelId="{6D50C7F9-F67E-4B89-945C-8C8CA4360611}">
      <dsp:nvSpPr>
        <dsp:cNvPr id="0" name=""/>
        <dsp:cNvSpPr/>
      </dsp:nvSpPr>
      <dsp:spPr>
        <a:xfrm rot="2264415">
          <a:off x="2383244" y="709821"/>
          <a:ext cx="392206" cy="248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391035" y="736683"/>
        <a:ext cx="317720" cy="148972"/>
      </dsp:txXfrm>
    </dsp:sp>
    <dsp:sp modelId="{52ED8B75-028F-4945-B3C7-7F8C814DDC2F}">
      <dsp:nvSpPr>
        <dsp:cNvPr id="0" name=""/>
        <dsp:cNvSpPr/>
      </dsp:nvSpPr>
      <dsp:spPr>
        <a:xfrm>
          <a:off x="2750628" y="1053645"/>
          <a:ext cx="1001162" cy="600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Build a CART</a:t>
          </a:r>
          <a:endParaRPr lang="en-US" sz="1000" kern="1200" dirty="0"/>
        </a:p>
      </dsp:txBody>
      <dsp:txXfrm>
        <a:off x="2768222" y="1071239"/>
        <a:ext cx="965974" cy="5655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3C5E1-F652-4EF7-AE30-B0F018181175}">
      <dsp:nvSpPr>
        <dsp:cNvPr id="0" name=""/>
        <dsp:cNvSpPr/>
      </dsp:nvSpPr>
      <dsp:spPr>
        <a:xfrm>
          <a:off x="15238" y="0"/>
          <a:ext cx="995800" cy="7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Cluster configurations</a:t>
          </a:r>
          <a:endParaRPr lang="en-US" sz="1100" kern="1200" dirty="0"/>
        </a:p>
      </dsp:txBody>
      <dsp:txXfrm>
        <a:off x="36019" y="20781"/>
        <a:ext cx="954238" cy="667945"/>
      </dsp:txXfrm>
    </dsp:sp>
    <dsp:sp modelId="{643EC5E6-6D72-433C-A6AB-F27EB77590F2}">
      <dsp:nvSpPr>
        <dsp:cNvPr id="0" name=""/>
        <dsp:cNvSpPr/>
      </dsp:nvSpPr>
      <dsp:spPr>
        <a:xfrm>
          <a:off x="1103492" y="231274"/>
          <a:ext cx="196000" cy="2469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103492" y="280666"/>
        <a:ext cx="137200" cy="148174"/>
      </dsp:txXfrm>
    </dsp:sp>
    <dsp:sp modelId="{55875398-5A96-4D80-8F22-63EB97580E7F}">
      <dsp:nvSpPr>
        <dsp:cNvPr id="0" name=""/>
        <dsp:cNvSpPr/>
      </dsp:nvSpPr>
      <dsp:spPr>
        <a:xfrm>
          <a:off x="1380851" y="0"/>
          <a:ext cx="995800" cy="7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Measure one configuration of each leaf cluster</a:t>
          </a:r>
          <a:endParaRPr lang="en-US" sz="1100" kern="1200" dirty="0"/>
        </a:p>
      </dsp:txBody>
      <dsp:txXfrm>
        <a:off x="1401632" y="20781"/>
        <a:ext cx="954238" cy="667945"/>
      </dsp:txXfrm>
    </dsp:sp>
    <dsp:sp modelId="{6D50C7F9-F67E-4B89-945C-8C8CA4360611}">
      <dsp:nvSpPr>
        <dsp:cNvPr id="0" name=""/>
        <dsp:cNvSpPr/>
      </dsp:nvSpPr>
      <dsp:spPr>
        <a:xfrm>
          <a:off x="2476232" y="231274"/>
          <a:ext cx="211109" cy="2469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476232" y="280666"/>
        <a:ext cx="147776" cy="148174"/>
      </dsp:txXfrm>
    </dsp:sp>
    <dsp:sp modelId="{6AE92C16-6514-4397-875C-3BB60F33C76A}">
      <dsp:nvSpPr>
        <dsp:cNvPr id="0" name=""/>
        <dsp:cNvSpPr/>
      </dsp:nvSpPr>
      <dsp:spPr>
        <a:xfrm>
          <a:off x="2774972" y="0"/>
          <a:ext cx="995800" cy="7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Build a CART</a:t>
          </a:r>
          <a:endParaRPr lang="en-US" sz="1100" kern="1200" dirty="0"/>
        </a:p>
      </dsp:txBody>
      <dsp:txXfrm>
        <a:off x="2795753" y="20781"/>
        <a:ext cx="954238" cy="667945"/>
      </dsp:txXfrm>
    </dsp:sp>
    <dsp:sp modelId="{BD1122EE-7F82-416D-93C6-33884A59725F}">
      <dsp:nvSpPr>
        <dsp:cNvPr id="0" name=""/>
        <dsp:cNvSpPr/>
      </dsp:nvSpPr>
      <dsp:spPr>
        <a:xfrm>
          <a:off x="3874809" y="231274"/>
          <a:ext cx="220556" cy="2469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874809" y="280666"/>
        <a:ext cx="154389" cy="148174"/>
      </dsp:txXfrm>
    </dsp:sp>
    <dsp:sp modelId="{52ED8B75-028F-4945-B3C7-7F8C814DDC2F}">
      <dsp:nvSpPr>
        <dsp:cNvPr id="0" name=""/>
        <dsp:cNvSpPr/>
      </dsp:nvSpPr>
      <dsp:spPr>
        <a:xfrm>
          <a:off x="4186917" y="0"/>
          <a:ext cx="995800" cy="709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Derive Prediction Rules</a:t>
          </a:r>
          <a:endParaRPr lang="en-US" sz="1100" kern="1200" dirty="0"/>
        </a:p>
      </dsp:txBody>
      <dsp:txXfrm>
        <a:off x="4207698" y="20781"/>
        <a:ext cx="954238" cy="667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AAE631C-FC08-4632-A6D3-956CC4F50099}" type="datetime1">
              <a:rPr lang="de-DE" sz="800" smtClean="0"/>
              <a:t>02.06.2019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3B87558-FE83-471D-9A64-9EBE7C25ECF5}" type="datetime1">
              <a:rPr lang="de-DE" smtClean="0"/>
              <a:t>02.06.2019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D5D856-1184-4B2C-8C3F-B5BD6F55D1FD}" type="datetime1">
              <a:rPr lang="de-DE" smtClean="0"/>
              <a:t>02.06.2019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endParaRPr lang="en-US" baseline="0" dirty="0" smtClean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3B87558-FE83-471D-9A64-9EBE7C25ECF5}" type="datetime1">
              <a:rPr lang="de-DE" smtClean="0"/>
              <a:t>02.06.2019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D08B-A879-44B5-AA59-F83326063A34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2CBF-1F8F-45DF-A7D6-2594D7D0662D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D2C1-6E4F-4A1F-97F5-478096A49539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F205-1CDD-46A5-9EBC-51298DB36DB0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7F2-4FCC-488B-8F10-2351D53267FA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27A6-FB37-464D-AAEB-F251DA7AA9E9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01B7-900F-440B-83AA-BA3A54093966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F721-D0B9-44BD-A78F-15959A9E699B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1C8A-8778-4B3E-B978-552E9C054046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FABD-0476-4D96-BDE4-486AB1665949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10D4-DE19-47CF-818E-091087A2E9F8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1F1D-E3D4-4BED-9E3C-FD99FB8E49C6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76D957-CAC4-4A5A-8AF4-FDF5DCC4954F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4FCD2647-B601-423D-8BF4-ED518987DC04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Bildplatzhalter 2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 smtClean="0"/>
              <a:t>Seminar Advanced Software Engineering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 smtClean="0"/>
              <a:t>Predicting and Learning the Performance of Configurable Systems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126449124"/>
              </p:ext>
            </p:extLst>
          </p:nvPr>
        </p:nvGraphicFramePr>
        <p:xfrm>
          <a:off x="390263" y="1058400"/>
          <a:ext cx="6485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366697" y="2104370"/>
            <a:ext cx="505243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436213" y="2104370"/>
            <a:ext cx="505243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420809" y="2726317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394053" y="1478640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180-Grad-Pfeil 24"/>
          <p:cNvSpPr/>
          <p:nvPr/>
        </p:nvSpPr>
        <p:spPr>
          <a:xfrm rot="10800000">
            <a:off x="1378480" y="2679063"/>
            <a:ext cx="2534841" cy="517735"/>
          </a:xfrm>
          <a:prstGeom prst="uturnArrow">
            <a:avLst>
              <a:gd name="adj1" fmla="val 26345"/>
              <a:gd name="adj2" fmla="val 25000"/>
              <a:gd name="adj3" fmla="val 38433"/>
              <a:gd name="adj4" fmla="val 19964"/>
              <a:gd name="adj5" fmla="val 100000"/>
            </a:avLst>
          </a:prstGeom>
          <a:noFill/>
          <a:ln w="22225" cmpd="sng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2141132" y="2870449"/>
            <a:ext cx="1124215" cy="505238"/>
            <a:chOff x="387603" y="918906"/>
            <a:chExt cx="1595861" cy="797929"/>
          </a:xfrm>
        </p:grpSpPr>
        <p:sp>
          <p:nvSpPr>
            <p:cNvPr id="27" name="Abgerundetes Rechteck 26"/>
            <p:cNvSpPr/>
            <p:nvPr/>
          </p:nvSpPr>
          <p:spPr>
            <a:xfrm>
              <a:off x="387603" y="918906"/>
              <a:ext cx="1595861" cy="79792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bgerundetes Rechteck 4"/>
            <p:cNvSpPr/>
            <p:nvPr/>
          </p:nvSpPr>
          <p:spPr>
            <a:xfrm>
              <a:off x="410974" y="942278"/>
              <a:ext cx="1549119" cy="7511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Improving Samples</a:t>
              </a:r>
              <a:endParaRPr lang="en-US" sz="1600" kern="1200" dirty="0"/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90263" y="3708417"/>
            <a:ext cx="5883635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Prediction Approach = Sampling Method + Learning Method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9" y="1123846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89" y="1260618"/>
            <a:ext cx="945311" cy="787131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390263" y="4021623"/>
            <a:ext cx="5209503" cy="1412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Approaches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Features Interaction Detection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Classification and Regression Tree based Approaches</a:t>
            </a:r>
          </a:p>
        </p:txBody>
      </p:sp>
      <p:sp>
        <p:nvSpPr>
          <p:cNvPr id="35" name="Multiplizieren 34"/>
          <p:cNvSpPr/>
          <p:nvPr/>
        </p:nvSpPr>
        <p:spPr>
          <a:xfrm>
            <a:off x="322519" y="4284662"/>
            <a:ext cx="1741501" cy="576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4745-9BB7-4EA9-A14A-F7D88F66F59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38" name="Foliennummernplatzhalt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223200" y="792000"/>
            <a:ext cx="4449600" cy="2714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25" grpId="0" animBg="1"/>
      <p:bldP spid="31" grpId="0"/>
      <p:bldP spid="34" grpId="0" uiExpand="1" build="p"/>
      <p:bldP spid="35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406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</a:t>
            </a:r>
            <a:r>
              <a:rPr lang="en-US" dirty="0" smtClean="0"/>
              <a:t>assign a performance influence </a:t>
            </a:r>
            <a:r>
              <a:rPr lang="en-US" dirty="0" smtClean="0"/>
              <a:t>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each </a:t>
            </a:r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4806-58D9-4AF6-96BC-CBAD403C40CE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63" name="Gruppieren 62"/>
          <p:cNvGrpSpPr/>
          <p:nvPr/>
        </p:nvGrpSpPr>
        <p:grpSpPr>
          <a:xfrm>
            <a:off x="387101" y="1307497"/>
            <a:ext cx="4570357" cy="1807812"/>
            <a:chOff x="493346" y="2196001"/>
            <a:chExt cx="5540253" cy="2245432"/>
          </a:xfrm>
        </p:grpSpPr>
        <p:sp>
          <p:nvSpPr>
            <p:cNvPr id="58" name="Pfeil nach links, rechts und oben 57"/>
            <p:cNvSpPr/>
            <p:nvPr/>
          </p:nvSpPr>
          <p:spPr>
            <a:xfrm rot="16200000">
              <a:off x="3871707" y="3138645"/>
              <a:ext cx="665894" cy="516016"/>
            </a:xfrm>
            <a:prstGeom prst="leftRightUpArrow">
              <a:avLst>
                <a:gd name="adj1" fmla="val 27791"/>
                <a:gd name="adj2" fmla="val 25000"/>
                <a:gd name="adj3" fmla="val 0"/>
              </a:avLst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59" name="Gleichschenkliges Dreieck 58"/>
            <p:cNvSpPr/>
            <p:nvPr/>
          </p:nvSpPr>
          <p:spPr>
            <a:xfrm>
              <a:off x="4181132" y="2943538"/>
              <a:ext cx="300547" cy="200800"/>
            </a:xfrm>
            <a:prstGeom prst="triangl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0" name="Gleichschenkliges Dreieck 59"/>
            <p:cNvSpPr/>
            <p:nvPr/>
          </p:nvSpPr>
          <p:spPr>
            <a:xfrm rot="10800000">
              <a:off x="4181132" y="3642944"/>
              <a:ext cx="300547" cy="200800"/>
            </a:xfrm>
            <a:prstGeom prst="triangl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668827" y="3063706"/>
              <a:ext cx="1448982" cy="607156"/>
              <a:chOff x="2501609" y="875356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2501609" y="875356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2523320" y="901726"/>
                <a:ext cx="1439096" cy="6978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(min(a)×a)</a:t>
                </a:r>
              </a:p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(max(a)×a)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2657765" y="3215918"/>
              <a:ext cx="1288540" cy="340935"/>
              <a:chOff x="2816834" y="978054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2816834" y="978054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2838545" y="999763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equal?</a:t>
                </a:r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2706943" y="2602026"/>
              <a:ext cx="3068399" cy="340935"/>
              <a:chOff x="2501609" y="853643"/>
              <a:chExt cx="1482518" cy="741259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2501609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bgerundetes Rechteck 4"/>
              <p:cNvSpPr/>
              <p:nvPr/>
            </p:nvSpPr>
            <p:spPr>
              <a:xfrm>
                <a:off x="2523320" y="875355"/>
                <a:ext cx="1439096" cy="6978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(a)=</a:t>
                </a: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(min(a)×a)-</a:t>
                </a: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/>
                  <a:t>(min(a</a:t>
                </a:r>
                <a:r>
                  <a:rPr lang="en-US" sz="1300" dirty="0" smtClean="0"/>
                  <a:t>))</a:t>
                </a:r>
                <a:endParaRPr lang="en-US" sz="1300" dirty="0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2706943" y="3829810"/>
              <a:ext cx="3068399" cy="340935"/>
              <a:chOff x="2523320" y="866827"/>
              <a:chExt cx="1482518" cy="741259"/>
            </a:xfrm>
          </p:grpSpPr>
          <p:sp>
            <p:nvSpPr>
              <p:cNvPr id="50" name="Abgerundetes Rechteck 49"/>
              <p:cNvSpPr/>
              <p:nvPr/>
            </p:nvSpPr>
            <p:spPr>
              <a:xfrm>
                <a:off x="2523320" y="866827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Abgerundetes Rechteck 4"/>
              <p:cNvSpPr/>
              <p:nvPr/>
            </p:nvSpPr>
            <p:spPr>
              <a:xfrm>
                <a:off x="2523320" y="875355"/>
                <a:ext cx="1439096" cy="6978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Mark a as interactive</a:t>
                </a:r>
                <a:endParaRPr lang="en-US" sz="1300" dirty="0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493346" y="2196001"/>
              <a:ext cx="5540253" cy="2245432"/>
              <a:chOff x="1947746" y="1821601"/>
              <a:chExt cx="5540253" cy="2245432"/>
            </a:xfrm>
          </p:grpSpPr>
          <p:sp>
            <p:nvSpPr>
              <p:cNvPr id="53" name="Abgerundetes Rechteck 52"/>
              <p:cNvSpPr/>
              <p:nvPr/>
            </p:nvSpPr>
            <p:spPr>
              <a:xfrm>
                <a:off x="1947746" y="1821601"/>
                <a:ext cx="5540253" cy="224543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2087040" y="1893975"/>
                <a:ext cx="1960032" cy="300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300" dirty="0" smtClean="0"/>
                  <a:t>for each feature a do…</a:t>
                </a:r>
              </a:p>
            </p:txBody>
          </p:sp>
        </p:grpSp>
        <p:sp>
          <p:nvSpPr>
            <p:cNvPr id="55" name="Textfeld 54"/>
            <p:cNvSpPr txBox="1"/>
            <p:nvPr/>
          </p:nvSpPr>
          <p:spPr>
            <a:xfrm>
              <a:off x="690047" y="2801111"/>
              <a:ext cx="796689" cy="300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compute</a:t>
              </a:r>
            </a:p>
          </p:txBody>
        </p:sp>
        <p:sp>
          <p:nvSpPr>
            <p:cNvPr id="57" name="Pfeil nach rechts 56"/>
            <p:cNvSpPr/>
            <p:nvPr/>
          </p:nvSpPr>
          <p:spPr>
            <a:xfrm>
              <a:off x="2182901" y="3253121"/>
              <a:ext cx="409771" cy="266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4519427" y="2971188"/>
              <a:ext cx="2975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yes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23493" y="3514933"/>
              <a:ext cx="2130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no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390263" y="979516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  <a:endParaRPr lang="en-US" sz="1600" dirty="0" smtClean="0"/>
          </a:p>
        </p:txBody>
      </p:sp>
      <p:sp>
        <p:nvSpPr>
          <p:cNvPr id="48" name="Abgerundetes Rechteck 47"/>
          <p:cNvSpPr/>
          <p:nvPr/>
        </p:nvSpPr>
        <p:spPr>
          <a:xfrm>
            <a:off x="390262" y="3537753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90262" y="3161559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  <a:endParaRPr lang="en-US" sz="1600" dirty="0" smtClean="0"/>
          </a:p>
        </p:txBody>
      </p:sp>
      <p:grpSp>
        <p:nvGrpSpPr>
          <p:cNvPr id="75" name="Gruppieren 74"/>
          <p:cNvGrpSpPr/>
          <p:nvPr/>
        </p:nvGrpSpPr>
        <p:grpSpPr>
          <a:xfrm>
            <a:off x="877976" y="3639937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87" name="Grafik 8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579250" y="4312119"/>
            <a:ext cx="731211" cy="671916"/>
          </a:xfrm>
          <a:prstGeom prst="rect">
            <a:avLst/>
          </a:prstGeom>
        </p:spPr>
      </p:pic>
      <p:sp>
        <p:nvSpPr>
          <p:cNvPr id="67" name="Abgerundetes Rechteck 4"/>
          <p:cNvSpPr/>
          <p:nvPr/>
        </p:nvSpPr>
        <p:spPr>
          <a:xfrm>
            <a:off x="1393659" y="4356827"/>
            <a:ext cx="983673" cy="4403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1"/>
                </a:solidFill>
              </a:rPr>
              <a:t>Isn’t this still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e</a:t>
            </a:r>
            <a:r>
              <a:rPr lang="en-US" sz="1300" dirty="0" smtClean="0">
                <a:solidFill>
                  <a:schemeClr val="tx1"/>
                </a:solidFill>
              </a:rPr>
              <a:t>xponential?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22121" y="4797207"/>
            <a:ext cx="318100" cy="2400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Yes!</a:t>
            </a:r>
            <a:endParaRPr lang="en-US" sz="1300" dirty="0" smtClean="0"/>
          </a:p>
        </p:txBody>
      </p:sp>
      <p:grpSp>
        <p:nvGrpSpPr>
          <p:cNvPr id="16" name="Gruppieren 15"/>
          <p:cNvGrpSpPr/>
          <p:nvPr/>
        </p:nvGrpSpPr>
        <p:grpSpPr>
          <a:xfrm>
            <a:off x="1716878" y="4234033"/>
            <a:ext cx="3183622" cy="1031373"/>
            <a:chOff x="1716877" y="4311663"/>
            <a:chExt cx="3352817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12" name="Pfeil nach rechts 11"/>
            <p:cNvSpPr/>
            <p:nvPr/>
          </p:nvSpPr>
          <p:spPr>
            <a:xfrm>
              <a:off x="1716877" y="4698580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39934" y="3639937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3038" y="3822979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79647" y="3669644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1980" y="4347275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2.22222E-6 L -0.10729 -0.0208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1" y="-1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6 4.44444E-6 L -0.10209 -0.013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7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72" grpId="0"/>
      <p:bldP spid="67" grpId="0" uiExpand="1" build="allAtOnce"/>
      <p:bldP spid="67" grpId="1" uiExpand="1" build="allAtOnce"/>
      <p:bldP spid="10" grpId="0" build="allAtOnce"/>
      <p:bldP spid="95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F7A9-367D-4DB6-AEDB-DCFB9B87D0A1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390263" y="2579664"/>
            <a:ext cx="2345737" cy="2258736"/>
          </a:xfrm>
        </p:spPr>
        <p:txBody>
          <a:bodyPr/>
          <a:lstStyle/>
          <a:p>
            <a:r>
              <a:rPr lang="en-US" dirty="0" smtClean="0"/>
              <a:t>Used to classify data points in </a:t>
            </a:r>
            <a:r>
              <a:rPr lang="en-US" dirty="0" smtClean="0"/>
              <a:t>statistics</a:t>
            </a:r>
          </a:p>
          <a:p>
            <a:r>
              <a:rPr lang="en-US" dirty="0"/>
              <a:t>CART heuristic </a:t>
            </a:r>
            <a:r>
              <a:rPr lang="en-US" dirty="0" smtClean="0"/>
              <a:t>mostly based </a:t>
            </a:r>
            <a:r>
              <a:rPr lang="en-US" dirty="0"/>
              <a:t>on </a:t>
            </a:r>
            <a:r>
              <a:rPr lang="en-US" dirty="0" smtClean="0"/>
              <a:t>minimal </a:t>
            </a:r>
            <a:r>
              <a:rPr lang="en-US" dirty="0"/>
              <a:t>squared error </a:t>
            </a:r>
            <a:r>
              <a:rPr lang="en-US" dirty="0" smtClean="0"/>
              <a:t>loss of a performance value</a:t>
            </a:r>
            <a:br>
              <a:rPr lang="en-US" dirty="0" smtClean="0"/>
            </a:br>
            <a:r>
              <a:rPr lang="en-US" dirty="0" smtClean="0"/>
              <a:t>(in our case)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6" name="Gruppieren 15"/>
          <p:cNvGrpSpPr/>
          <p:nvPr/>
        </p:nvGrpSpPr>
        <p:grpSpPr>
          <a:xfrm>
            <a:off x="1089660" y="805405"/>
            <a:ext cx="3678202" cy="1404395"/>
            <a:chOff x="384060" y="1385159"/>
            <a:chExt cx="3678202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</a:t>
              </a:r>
              <a:r>
                <a:rPr lang="en-US" sz="1600" dirty="0" smtClean="0"/>
                <a:t>Function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  <a:endParaRPr lang="en-US" sz="1600" dirty="0" smtClean="0"/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3021401" y="1360618"/>
              <a:ext cx="453299" cy="1628423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22" y="1821725"/>
            <a:ext cx="4586232" cy="24599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60" y="1812010"/>
            <a:ext cx="2313180" cy="34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90000" y="1248499"/>
            <a:ext cx="2482477" cy="1110437"/>
          </a:xfrm>
        </p:spPr>
        <p:txBody>
          <a:bodyPr/>
          <a:lstStyle/>
          <a:p>
            <a:r>
              <a:rPr lang="en-US" dirty="0" smtClean="0"/>
              <a:t>Statistical Approach</a:t>
            </a:r>
          </a:p>
          <a:p>
            <a:r>
              <a:rPr lang="en-US" dirty="0" smtClean="0"/>
              <a:t>Sample size can be chosen freely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Variability Aware Performance Prediction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66" y="1062631"/>
            <a:ext cx="4062048" cy="1922043"/>
          </a:xfrm>
          <a:prstGeom prst="rect">
            <a:avLst/>
          </a:prstGeom>
        </p:spPr>
      </p:pic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3605794202"/>
              </p:ext>
            </p:extLst>
          </p:nvPr>
        </p:nvGraphicFramePr>
        <p:xfrm>
          <a:off x="425889" y="3332907"/>
          <a:ext cx="6585685" cy="1792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609600" y="4417409"/>
            <a:ext cx="1112520" cy="295466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random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365595" y="4318349"/>
            <a:ext cx="1112520" cy="295466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all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98446"/>
          </a:xfrm>
        </p:spPr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401855" y="641971"/>
            <a:ext cx="6839479" cy="3660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Uses Spectral </a:t>
            </a:r>
            <a:r>
              <a:rPr lang="en-US" dirty="0"/>
              <a:t>L</a:t>
            </a:r>
            <a:r>
              <a:rPr lang="en-US" dirty="0" smtClean="0"/>
              <a:t>earning like clustering method…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3" y="1122517"/>
            <a:ext cx="4294897" cy="3256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394235" y="4493363"/>
                <a:ext cx="2282997" cy="695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600" dirty="0" smtClean="0"/>
                  <a:t>…until cluster size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rad>
                  </m:oMath>
                </a14:m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O(2n) comparisons</a:t>
                </a:r>
                <a:endParaRPr lang="en-US" sz="1600" dirty="0" smtClean="0"/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5" y="4493363"/>
                <a:ext cx="2282997" cy="695703"/>
              </a:xfrm>
              <a:prstGeom prst="rect">
                <a:avLst/>
              </a:prstGeom>
              <a:blipFill rotWithShape="0">
                <a:blip r:embed="rId3"/>
                <a:stretch>
                  <a:fillRect l="-5615" t="-263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2815122" y="4520870"/>
            <a:ext cx="4426212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Other cluster algorithms are possible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Most cluster algorithms use more comparisons</a:t>
            </a:r>
            <a:endParaRPr lang="en-US" sz="16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5570190" y="2043833"/>
            <a:ext cx="1471024" cy="759255"/>
            <a:chOff x="426084" y="853643"/>
            <a:chExt cx="1482517" cy="741258"/>
          </a:xfrm>
        </p:grpSpPr>
        <p:sp>
          <p:nvSpPr>
            <p:cNvPr id="18" name="Abgerundetes Rechteck 17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Chose a random configuration from each leaf cluster and measure it.</a:t>
              </a:r>
              <a:endParaRPr lang="en-US" sz="1300" kern="12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189" y="703054"/>
            <a:ext cx="1449483" cy="809816"/>
            <a:chOff x="426084" y="853643"/>
            <a:chExt cx="1482517" cy="741258"/>
          </a:xfrm>
        </p:grpSpPr>
        <p:sp>
          <p:nvSpPr>
            <p:cNvPr id="21" name="Abgerundetes Rechteck 20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Clustering by distance vector between configurations.</a:t>
              </a:r>
              <a:endParaRPr lang="en-US" sz="1300" kern="12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5570189" y="3334052"/>
            <a:ext cx="1471024" cy="759255"/>
            <a:chOff x="426084" y="853643"/>
            <a:chExt cx="1482517" cy="741258"/>
          </a:xfrm>
        </p:grpSpPr>
        <p:sp>
          <p:nvSpPr>
            <p:cNvPr id="24" name="Abgerundetes Rechteck 23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Build a CART</a:t>
              </a:r>
              <a:endParaRPr lang="en-US" sz="1300" kern="1200" dirty="0"/>
            </a:p>
          </p:txBody>
        </p:sp>
      </p:grpSp>
      <p:sp>
        <p:nvSpPr>
          <p:cNvPr id="26" name="Pfeil nach rechts 25"/>
          <p:cNvSpPr/>
          <p:nvPr/>
        </p:nvSpPr>
        <p:spPr>
          <a:xfrm rot="5400000">
            <a:off x="6047450" y="163079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7" name="Pfeil nach rechts 26"/>
          <p:cNvSpPr/>
          <p:nvPr/>
        </p:nvSpPr>
        <p:spPr>
          <a:xfrm rot="5400000">
            <a:off x="6047449" y="2926251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29" name="Gerader Verbinder 28"/>
          <p:cNvCxnSpPr/>
          <p:nvPr/>
        </p:nvCxnSpPr>
        <p:spPr>
          <a:xfrm>
            <a:off x="5028228" y="641971"/>
            <a:ext cx="0" cy="357950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Efficient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90263" y="742765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Iterative/randomized process</a:t>
            </a:r>
            <a:endParaRPr lang="en-US" sz="1600" dirty="0" smtClean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1365968954"/>
              </p:ext>
            </p:extLst>
          </p:nvPr>
        </p:nvGraphicFramePr>
        <p:xfrm>
          <a:off x="261433" y="3122152"/>
          <a:ext cx="2881477" cy="226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uppieren 11"/>
          <p:cNvGrpSpPr/>
          <p:nvPr/>
        </p:nvGrpSpPr>
        <p:grpSpPr>
          <a:xfrm rot="16200000">
            <a:off x="1422715" y="26927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309926" y="2653636"/>
            <a:ext cx="1280160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100" dirty="0" smtClean="0"/>
              <a:t>accuracy thresholds reached</a:t>
            </a:r>
            <a:endParaRPr lang="en-US" sz="1100" dirty="0" smtClean="0"/>
          </a:p>
        </p:txBody>
      </p:sp>
      <p:grpSp>
        <p:nvGrpSpPr>
          <p:cNvPr id="16" name="Gruppieren 15"/>
          <p:cNvGrpSpPr/>
          <p:nvPr/>
        </p:nvGrpSpPr>
        <p:grpSpPr>
          <a:xfrm>
            <a:off x="1256866" y="20658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21643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20876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 and find minimum </a:t>
                  </a:r>
                  <a:br>
                    <a:rPr lang="en-US" sz="900" kern="1200" dirty="0" smtClean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9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9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900" b="0" i="1" kern="12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900" b="0" i="1" kern="120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900" kern="1200" dirty="0"/>
                </a:p>
              </p:txBody>
            </p:sp>
          </mc:Choice>
          <mc:Fallback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532" t="-2970" r="-5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/>
              <p:cNvSpPr txBox="1"/>
              <p:nvPr/>
            </p:nvSpPr>
            <p:spPr>
              <a:xfrm>
                <a:off x="4192687" y="421992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219921"/>
                <a:ext cx="3269869" cy="295466"/>
              </a:xfrm>
              <a:prstGeom prst="rect">
                <a:avLst/>
              </a:prstGeom>
              <a:blipFill rotWithShape="0">
                <a:blip r:embed="rId10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6316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7433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CART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wi</a:t>
              </a:r>
              <a:r>
                <a:rPr lang="de-DE" sz="900" kern="1200" dirty="0" err="1" smtClean="0"/>
                <a:t>th</a:t>
              </a:r>
              <a:r>
                <a:rPr lang="de-DE" sz="900" kern="1200" dirty="0" smtClean="0"/>
                <a:t> an 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</a:t>
              </a:r>
              <a:endParaRPr lang="en-US" sz="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027570534"/>
              </p:ext>
            </p:extLst>
          </p:nvPr>
        </p:nvGraphicFramePr>
        <p:xfrm>
          <a:off x="1210462" y="1881515"/>
          <a:ext cx="3811118" cy="174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961312855"/>
              </p:ext>
            </p:extLst>
          </p:nvPr>
        </p:nvGraphicFramePr>
        <p:xfrm>
          <a:off x="1179982" y="2861920"/>
          <a:ext cx="5182718" cy="78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Approaches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2559553" y="3950895"/>
            <a:ext cx="995800" cy="709507"/>
            <a:chOff x="15238" y="0"/>
            <a:chExt cx="995800" cy="709507"/>
          </a:xfrm>
        </p:grpSpPr>
        <p:sp>
          <p:nvSpPr>
            <p:cNvPr id="11" name="Abgerundetes Rechteck 10"/>
            <p:cNvSpPr/>
            <p:nvPr/>
          </p:nvSpPr>
          <p:spPr>
            <a:xfrm>
              <a:off x="15238" y="0"/>
              <a:ext cx="995800" cy="7095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bgerundetes Rechteck 4"/>
            <p:cNvSpPr/>
            <p:nvPr/>
          </p:nvSpPr>
          <p:spPr>
            <a:xfrm>
              <a:off x="36019" y="20781"/>
              <a:ext cx="954238" cy="667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Projective Sampling</a:t>
              </a:r>
              <a:endParaRPr lang="en-US" sz="1100" kern="1200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 flipV="1">
            <a:off x="3589776" y="3672483"/>
            <a:ext cx="440452" cy="248288"/>
            <a:chOff x="2348555" y="753935"/>
            <a:chExt cx="440452" cy="248288"/>
          </a:xfrm>
        </p:grpSpPr>
        <p:sp>
          <p:nvSpPr>
            <p:cNvPr id="17" name="Pfeil nach rechts 16"/>
            <p:cNvSpPr/>
            <p:nvPr/>
          </p:nvSpPr>
          <p:spPr>
            <a:xfrm rot="2423947">
              <a:off x="2348555" y="753935"/>
              <a:ext cx="440452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feil nach rechts 4"/>
            <p:cNvSpPr/>
            <p:nvPr/>
          </p:nvSpPr>
          <p:spPr>
            <a:xfrm rot="2423947">
              <a:off x="2357436" y="779456"/>
              <a:ext cx="36596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/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533400" y="1026348"/>
            <a:ext cx="52418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AFID:</a:t>
            </a:r>
            <a:endParaRPr lang="en-US" sz="1600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470113" y="2032061"/>
            <a:ext cx="58746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VAPP:</a:t>
            </a:r>
            <a:endParaRPr lang="en-US" sz="1600" dirty="0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35168" y="3037774"/>
            <a:ext cx="62241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WHAT:</a:t>
            </a:r>
            <a:endParaRPr lang="en-US" sz="1600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140920" y="3918406"/>
            <a:ext cx="1309141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More Effective</a:t>
            </a:r>
            <a:br>
              <a:rPr lang="en-US" sz="1600" dirty="0" smtClean="0"/>
            </a:br>
            <a:r>
              <a:rPr lang="en-US" sz="1600" dirty="0" smtClean="0"/>
              <a:t>Sampling:</a:t>
            </a:r>
            <a:endParaRPr lang="en-US" sz="1600" dirty="0" smtClean="0"/>
          </a:p>
        </p:txBody>
      </p:sp>
      <p:grpSp>
        <p:nvGrpSpPr>
          <p:cNvPr id="26" name="Gruppieren 25"/>
          <p:cNvGrpSpPr/>
          <p:nvPr/>
        </p:nvGrpSpPr>
        <p:grpSpPr>
          <a:xfrm>
            <a:off x="5365500" y="903403"/>
            <a:ext cx="997200" cy="610153"/>
            <a:chOff x="4076973" y="0"/>
            <a:chExt cx="1378944" cy="588433"/>
          </a:xfrm>
        </p:grpSpPr>
        <p:sp>
          <p:nvSpPr>
            <p:cNvPr id="27" name="Abgerundetes Rechteck 26"/>
            <p:cNvSpPr/>
            <p:nvPr/>
          </p:nvSpPr>
          <p:spPr>
            <a:xfrm>
              <a:off x="4076973" y="0"/>
              <a:ext cx="1378944" cy="5884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bgerundetes Rechteck 4"/>
            <p:cNvSpPr/>
            <p:nvPr/>
          </p:nvSpPr>
          <p:spPr>
            <a:xfrm>
              <a:off x="4094208" y="17235"/>
              <a:ext cx="1344474" cy="5539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Determine influence of Interactions</a:t>
              </a:r>
              <a:endParaRPr lang="en-US" sz="1100" kern="1200" dirty="0"/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210462" y="901543"/>
            <a:ext cx="1097040" cy="588433"/>
            <a:chOff x="332283" y="0"/>
            <a:chExt cx="1097040" cy="588433"/>
          </a:xfrm>
        </p:grpSpPr>
        <p:sp>
          <p:nvSpPr>
            <p:cNvPr id="30" name="Abgerundetes Rechteck 29"/>
            <p:cNvSpPr/>
            <p:nvPr/>
          </p:nvSpPr>
          <p:spPr>
            <a:xfrm>
              <a:off x="332283" y="0"/>
              <a:ext cx="1097040" cy="5884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bgerundetes Rechteck 4"/>
            <p:cNvSpPr/>
            <p:nvPr/>
          </p:nvSpPr>
          <p:spPr>
            <a:xfrm>
              <a:off x="349518" y="17235"/>
              <a:ext cx="1062570" cy="5539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/>
                <a:t>Find interacting features by measuring</a:t>
              </a:r>
              <a:endParaRPr lang="en-US" sz="1100" kern="1200" dirty="0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2460382" y="1073526"/>
            <a:ext cx="2751697" cy="248288"/>
            <a:chOff x="1098208" y="176204"/>
            <a:chExt cx="205737" cy="248288"/>
          </a:xfrm>
        </p:grpSpPr>
        <p:sp>
          <p:nvSpPr>
            <p:cNvPr id="33" name="Pfeil nach rechts 3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46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comparison of advantages and disadvantages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0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Fourier Learning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Transfer Learning</a:t>
            </a:r>
          </a:p>
          <a:p>
            <a:r>
              <a:rPr lang="en-US" dirty="0" smtClean="0"/>
              <a:t>transfer knowledge between two learning systems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Shoutouts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3" y="2232344"/>
            <a:ext cx="2949014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D08B-A879-44B5-AA59-F83326063A34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Final/Concluding Slide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4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0" dirty="0" smtClean="0"/>
              <a:t>Lion Wagner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0" dirty="0" smtClean="0"/>
              <a:t>st148345@stud.uni-stuttgart.de</a:t>
            </a:r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</a:p>
          <a:p>
            <a:endParaRPr lang="en-US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 and Problem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0" y="1085563"/>
            <a:ext cx="4712441" cy="4068762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Programs are getting more and more configuration options.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83" y="2268900"/>
            <a:ext cx="1643917" cy="131953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30A19-4D7D-4555-BE8E-124A4EA13A13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8" y="1074222"/>
            <a:ext cx="6704251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745683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234047345"/>
              </p:ext>
            </p:extLst>
          </p:nvPr>
        </p:nvGraphicFramePr>
        <p:xfrm>
          <a:off x="390262" y="4024799"/>
          <a:ext cx="6989737" cy="137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4510-4C36-4C22-B861-05A7872B3C28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0263" y="1020763"/>
            <a:ext cx="3641737" cy="16504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Other reasons:</a:t>
            </a:r>
          </a:p>
          <a:p>
            <a:pPr lvl="1"/>
            <a:r>
              <a:rPr lang="en-US" dirty="0" smtClean="0"/>
              <a:t>Finding optimized configurations</a:t>
            </a:r>
          </a:p>
          <a:p>
            <a:pPr lvl="1"/>
            <a:r>
              <a:rPr lang="en-US" dirty="0" smtClean="0"/>
              <a:t>Finding good default configurations</a:t>
            </a:r>
          </a:p>
          <a:p>
            <a:pPr lvl="1"/>
            <a:r>
              <a:rPr lang="en-US" dirty="0" smtClean="0"/>
              <a:t>Find problems in the implementation</a:t>
            </a:r>
          </a:p>
          <a:p>
            <a:pPr lvl="1"/>
            <a:r>
              <a:rPr lang="en-US" dirty="0" smtClean="0"/>
              <a:t>Proof a good average performance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796-7A19-4358-8993-6D8F41B32DBA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967740" y="3180366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914523" y="3774443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93" y="879824"/>
            <a:ext cx="2962221" cy="176571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0A7A-9BF0-410F-86B5-869D99D3B6BB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Examples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927068"/>
            <a:ext cx="3294492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141238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1"/>
          <a:stretch/>
        </p:blipFill>
        <p:spPr>
          <a:xfrm>
            <a:off x="968842" y="3595253"/>
            <a:ext cx="5682316" cy="153141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42940" y="2554968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188989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889077"/>
              </p:ext>
            </p:extLst>
          </p:nvPr>
        </p:nvGraphicFramePr>
        <p:xfrm>
          <a:off x="4516053" y="1115670"/>
          <a:ext cx="2312545" cy="303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39D4-E722-4BFA-A372-84D0D8D24FC4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Looking at…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</a:t>
            </a:r>
            <a:r>
              <a:rPr lang="en-US" dirty="0" smtClean="0"/>
              <a:t>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589509" y="4537402"/>
            <a:ext cx="5921906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possible </a:t>
            </a:r>
            <a:r>
              <a:rPr lang="en-US" sz="1600" dirty="0"/>
              <a:t>configurations 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64568" y="2998888"/>
            <a:ext cx="615514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100" dirty="0" smtClean="0"/>
              <a:t>Examples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(N=3</a:t>
            </a:r>
            <a:r>
              <a:rPr lang="en-US" sz="1100" dirty="0" smtClean="0"/>
              <a:t>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753810" y="988748"/>
            <a:ext cx="237600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or</a:t>
            </a:r>
            <a:endParaRPr lang="en-US" sz="1600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704111" y="1002342"/>
            <a:ext cx="1936428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a single configuration</a:t>
            </a:r>
            <a:endParaRPr lang="en-US" sz="1600" dirty="0" smtClean="0"/>
          </a:p>
        </p:txBody>
      </p:sp>
      <p:grpSp>
        <p:nvGrpSpPr>
          <p:cNvPr id="17" name="Gruppieren 16"/>
          <p:cNvGrpSpPr/>
          <p:nvPr/>
        </p:nvGrpSpPr>
        <p:grpSpPr>
          <a:xfrm>
            <a:off x="405363" y="973982"/>
            <a:ext cx="3471026" cy="2930008"/>
            <a:chOff x="4021854" y="909600"/>
            <a:chExt cx="3471026" cy="2930008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00" y="1428360"/>
              <a:ext cx="3096000" cy="1514522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 rot="5400000">
              <a:off x="5650767" y="2950032"/>
              <a:ext cx="213200" cy="2954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021854" y="3245599"/>
              <a:ext cx="3471026" cy="5940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400" dirty="0" smtClean="0"/>
                <a:t>Valid = </a:t>
              </a:r>
              <a:r>
                <a:rPr lang="en-US" sz="1400" dirty="0" smtClean="0"/>
                <a:t>Base	</a:t>
              </a:r>
              <a:r>
                <a:rPr lang="en-US" sz="1400" dirty="0" smtClean="0"/>
                <a:t>∧ (Version1.5 ⊕ Version2.1) </a:t>
              </a:r>
            </a:p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400" dirty="0"/>
                <a:t>	</a:t>
              </a:r>
              <a:r>
                <a:rPr lang="en-US" sz="1400" dirty="0" smtClean="0"/>
                <a:t>∧ (Version1.5  ⇒ ¬</a:t>
              </a:r>
              <a:r>
                <a:rPr lang="en-US" sz="1400" dirty="0" err="1" smtClean="0"/>
                <a:t>DBServer</a:t>
              </a:r>
              <a:r>
                <a:rPr lang="en-US" sz="1400" dirty="0" smtClean="0"/>
                <a:t>)</a:t>
              </a:r>
              <a:endParaRPr lang="en-US" sz="1400" dirty="0" smtClean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5120320" y="909600"/>
              <a:ext cx="1537280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all configurations</a:t>
              </a:r>
              <a:endParaRPr lang="en-US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  <p:bldP spid="11" grpId="0"/>
      <p:bldP spid="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6FABCE41-4EC1-4327-8612-FDEB7A47BFF3}" type="datetime1">
              <a:rPr lang="de-DE" smtClean="0"/>
              <a:t>02.06.2019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5418138"/>
            <a:ext cx="5040313" cy="122237"/>
          </a:xfrm>
        </p:spPr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7399338" y="5418138"/>
            <a:ext cx="220662" cy="122237"/>
          </a:xfrm>
        </p:spPr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642</Words>
  <Application>Microsoft Office PowerPoint</Application>
  <PresentationFormat>Benutzerdefiniert</PresentationFormat>
  <Paragraphs>201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Bradley Hand ITC</vt:lpstr>
      <vt:lpstr>Cambria Math</vt:lpstr>
      <vt:lpstr>Uni-Stuttgart</vt:lpstr>
      <vt:lpstr>+</vt:lpstr>
      <vt:lpstr>Agenda</vt:lpstr>
      <vt:lpstr>Motivation and Problem</vt:lpstr>
      <vt:lpstr>Motivation: Configurations matter!</vt:lpstr>
      <vt:lpstr>Motivation: Configurations matter!</vt:lpstr>
      <vt:lpstr>Motivation: Configurations matter!</vt:lpstr>
      <vt:lpstr>The Problem: Examples</vt:lpstr>
      <vt:lpstr>The Problem: Exponential Configuration Space</vt:lpstr>
      <vt:lpstr>Performance Learning and Prediction</vt:lpstr>
      <vt:lpstr>The General Approach</vt:lpstr>
      <vt:lpstr>Automated Feature Interaction Detection</vt:lpstr>
      <vt:lpstr>Classification and Regression Trees (CART)</vt:lpstr>
      <vt:lpstr>Variability Aware Performance Prediction</vt:lpstr>
      <vt:lpstr>WHAT</vt:lpstr>
      <vt:lpstr>Cost Efficient Sampling</vt:lpstr>
      <vt:lpstr>Overview Approaches</vt:lpstr>
      <vt:lpstr>Short comparison of advantages and disadvantages</vt:lpstr>
      <vt:lpstr>Shoutouts</vt:lpstr>
      <vt:lpstr>Final/Concluding Slide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2019-06-02T21:24:38Z</dcterms:modified>
</cp:coreProperties>
</file>